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  <p:sldMasterId id="2147483648" r:id="rId5"/>
  </p:sldMasterIdLst>
  <p:notesMasterIdLst>
    <p:notesMasterId r:id="rId20"/>
  </p:notesMasterIdLst>
  <p:sldIdLst>
    <p:sldId id="3699" r:id="rId6"/>
    <p:sldId id="3236" r:id="rId7"/>
    <p:sldId id="3808" r:id="rId8"/>
    <p:sldId id="3955" r:id="rId9"/>
    <p:sldId id="3770" r:id="rId10"/>
    <p:sldId id="3871" r:id="rId11"/>
    <p:sldId id="3958" r:id="rId12"/>
    <p:sldId id="3957" r:id="rId13"/>
    <p:sldId id="3881" r:id="rId14"/>
    <p:sldId id="3978" r:id="rId15"/>
    <p:sldId id="3807" r:id="rId16"/>
    <p:sldId id="3802" r:id="rId17"/>
    <p:sldId id="3885" r:id="rId18"/>
    <p:sldId id="369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E25BEFC-D1DF-B481-9402-C30EDE736EB3}" name="Allen, Lucien" initials="AL" userId="S::brooklynbbjccl_gmail.com#ext#@aecominnovationstudio.onmicrosoft.com::09235fa1-0272-4155-99cf-85727f7c25f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6EE9C8-6C90-4891-AB4A-E9B9ABF494CD}" v="23" dt="2023-01-23T17:52:22.582"/>
    <p1510:client id="{FE30EB6F-B0F3-F17D-36AA-F71E266768A7}" v="322" dt="2023-01-23T17:34:55.8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ramunt, Pauline" userId="S::pauline.claramunt_aecom.com#ext#@aecominnovationstudio.onmicrosoft.com::974d9d78-dcf5-4e93-b0b1-9612e44fda83" providerId="AD" clId="Web-{28DB6583-EE30-1B84-9868-651435472EBA}"/>
    <pc:docChg chg="modSld">
      <pc:chgData name="Claramunt, Pauline" userId="S::pauline.claramunt_aecom.com#ext#@aecominnovationstudio.onmicrosoft.com::974d9d78-dcf5-4e93-b0b1-9612e44fda83" providerId="AD" clId="Web-{28DB6583-EE30-1B84-9868-651435472EBA}" dt="2023-01-19T20:51:53.915" v="18"/>
      <pc:docMkLst>
        <pc:docMk/>
      </pc:docMkLst>
      <pc:sldChg chg="delSp modSp">
        <pc:chgData name="Claramunt, Pauline" userId="S::pauline.claramunt_aecom.com#ext#@aecominnovationstudio.onmicrosoft.com::974d9d78-dcf5-4e93-b0b1-9612e44fda83" providerId="AD" clId="Web-{28DB6583-EE30-1B84-9868-651435472EBA}" dt="2023-01-19T20:51:53.915" v="18"/>
        <pc:sldMkLst>
          <pc:docMk/>
          <pc:sldMk cId="3272475445" sldId="3236"/>
        </pc:sldMkLst>
        <pc:spChg chg="mod">
          <ac:chgData name="Claramunt, Pauline" userId="S::pauline.claramunt_aecom.com#ext#@aecominnovationstudio.onmicrosoft.com::974d9d78-dcf5-4e93-b0b1-9612e44fda83" providerId="AD" clId="Web-{28DB6583-EE30-1B84-9868-651435472EBA}" dt="2023-01-19T20:49:18.911" v="1" actId="20577"/>
          <ac:spMkLst>
            <pc:docMk/>
            <pc:sldMk cId="3272475445" sldId="3236"/>
            <ac:spMk id="12" creationId="{BA68E268-2C10-4088-A2D4-6F0CA72849F3}"/>
          </ac:spMkLst>
        </pc:spChg>
        <pc:spChg chg="del">
          <ac:chgData name="Claramunt, Pauline" userId="S::pauline.claramunt_aecom.com#ext#@aecominnovationstudio.onmicrosoft.com::974d9d78-dcf5-4e93-b0b1-9612e44fda83" providerId="AD" clId="Web-{28DB6583-EE30-1B84-9868-651435472EBA}" dt="2023-01-19T20:51:53.915" v="18"/>
          <ac:spMkLst>
            <pc:docMk/>
            <pc:sldMk cId="3272475445" sldId="3236"/>
            <ac:spMk id="21" creationId="{8CB32023-404C-4934-9310-21D518D88808}"/>
          </ac:spMkLst>
        </pc:spChg>
      </pc:sldChg>
      <pc:sldChg chg="modSp">
        <pc:chgData name="Claramunt, Pauline" userId="S::pauline.claramunt_aecom.com#ext#@aecominnovationstudio.onmicrosoft.com::974d9d78-dcf5-4e93-b0b1-9612e44fda83" providerId="AD" clId="Web-{28DB6583-EE30-1B84-9868-651435472EBA}" dt="2023-01-19T20:50:54.117" v="17" actId="20577"/>
        <pc:sldMkLst>
          <pc:docMk/>
          <pc:sldMk cId="1752044437" sldId="3949"/>
        </pc:sldMkLst>
        <pc:spChg chg="mod">
          <ac:chgData name="Claramunt, Pauline" userId="S::pauline.claramunt_aecom.com#ext#@aecominnovationstudio.onmicrosoft.com::974d9d78-dcf5-4e93-b0b1-9612e44fda83" providerId="AD" clId="Web-{28DB6583-EE30-1B84-9868-651435472EBA}" dt="2023-01-19T20:50:36.382" v="5" actId="1076"/>
          <ac:spMkLst>
            <pc:docMk/>
            <pc:sldMk cId="1752044437" sldId="3949"/>
            <ac:spMk id="29" creationId="{6EFB0668-23A1-41BF-9F90-EE3EE2941B70}"/>
          </ac:spMkLst>
        </pc:spChg>
        <pc:spChg chg="mod">
          <ac:chgData name="Claramunt, Pauline" userId="S::pauline.claramunt_aecom.com#ext#@aecominnovationstudio.onmicrosoft.com::974d9d78-dcf5-4e93-b0b1-9612e44fda83" providerId="AD" clId="Web-{28DB6583-EE30-1B84-9868-651435472EBA}" dt="2023-01-19T20:50:54.117" v="17" actId="20577"/>
          <ac:spMkLst>
            <pc:docMk/>
            <pc:sldMk cId="1752044437" sldId="3949"/>
            <ac:spMk id="31" creationId="{DF4056F1-4AA5-4A09-BEE8-16A1B2CB9EB0}"/>
          </ac:spMkLst>
        </pc:spChg>
        <pc:spChg chg="mod">
          <ac:chgData name="Claramunt, Pauline" userId="S::pauline.claramunt_aecom.com#ext#@aecominnovationstudio.onmicrosoft.com::974d9d78-dcf5-4e93-b0b1-9612e44fda83" providerId="AD" clId="Web-{28DB6583-EE30-1B84-9868-651435472EBA}" dt="2023-01-19T20:50:07.975" v="3" actId="20577"/>
          <ac:spMkLst>
            <pc:docMk/>
            <pc:sldMk cId="1752044437" sldId="3949"/>
            <ac:spMk id="141" creationId="{B5A61046-1E11-4788-A941-E3DF3D847A75}"/>
          </ac:spMkLst>
        </pc:spChg>
      </pc:sldChg>
    </pc:docChg>
  </pc:docChgLst>
  <pc:docChgLst>
    <pc:chgData name="Brooklyn Community Construction Liaison" userId="S::brooklynccl@bbjnyc.com::dc635cc5-3f4b-4892-b2d0-b6c4a5c33397" providerId="AD" clId="Web-{FE30EB6F-B0F3-F17D-36AA-F71E266768A7}"/>
    <pc:docChg chg="modSld">
      <pc:chgData name="Brooklyn Community Construction Liaison" userId="S::brooklynccl@bbjnyc.com::dc635cc5-3f4b-4892-b2d0-b6c4a5c33397" providerId="AD" clId="Web-{FE30EB6F-B0F3-F17D-36AA-F71E266768A7}" dt="2023-01-23T17:34:55.874" v="311" actId="1076"/>
      <pc:docMkLst>
        <pc:docMk/>
      </pc:docMkLst>
      <pc:sldChg chg="addSp modSp">
        <pc:chgData name="Brooklyn Community Construction Liaison" userId="S::brooklynccl@bbjnyc.com::dc635cc5-3f4b-4892-b2d0-b6c4a5c33397" providerId="AD" clId="Web-{FE30EB6F-B0F3-F17D-36AA-F71E266768A7}" dt="2023-01-23T17:34:55.874" v="311" actId="1076"/>
        <pc:sldMkLst>
          <pc:docMk/>
          <pc:sldMk cId="1372961995" sldId="3978"/>
        </pc:sldMkLst>
        <pc:spChg chg="add mod">
          <ac:chgData name="Brooklyn Community Construction Liaison" userId="S::brooklynccl@bbjnyc.com::dc635cc5-3f4b-4892-b2d0-b6c4a5c33397" providerId="AD" clId="Web-{FE30EB6F-B0F3-F17D-36AA-F71E266768A7}" dt="2023-01-23T17:34:55.874" v="311" actId="1076"/>
          <ac:spMkLst>
            <pc:docMk/>
            <pc:sldMk cId="1372961995" sldId="3978"/>
            <ac:spMk id="5" creationId="{770B3FE5-CC44-972D-F2E6-2DF20438B23D}"/>
          </ac:spMkLst>
        </pc:spChg>
        <pc:graphicFrameChg chg="mod modGraphic">
          <ac:chgData name="Brooklyn Community Construction Liaison" userId="S::brooklynccl@bbjnyc.com::dc635cc5-3f4b-4892-b2d0-b6c4a5c33397" providerId="AD" clId="Web-{FE30EB6F-B0F3-F17D-36AA-F71E266768A7}" dt="2023-01-23T17:33:37.497" v="293"/>
          <ac:graphicFrameMkLst>
            <pc:docMk/>
            <pc:sldMk cId="1372961995" sldId="3978"/>
            <ac:graphicFrameMk id="2" creationId="{4A1FB750-4430-49D0-8E40-B6F3E199F428}"/>
          </ac:graphicFrameMkLst>
        </pc:graphicFrameChg>
      </pc:sldChg>
    </pc:docChg>
  </pc:docChgLst>
  <pc:docChgLst>
    <pc:chgData name="Allen, Lucien" userId="S::brooklynbbjccl_gmail.com#ext#@aecominnovationstudio.onmicrosoft.com::09235fa1-0272-4155-99cf-85727f7c25fd" providerId="AD" clId="Web-{98148E82-20EB-A9AD-46A1-9BF32C99F385}"/>
    <pc:docChg chg="addSld delSld sldOrd addMainMaster modMainMaster">
      <pc:chgData name="Allen, Lucien" userId="S::brooklynbbjccl_gmail.com#ext#@aecominnovationstudio.onmicrosoft.com::09235fa1-0272-4155-99cf-85727f7c25fd" providerId="AD" clId="Web-{98148E82-20EB-A9AD-46A1-9BF32C99F385}" dt="2023-01-20T21:48:10.140" v="3"/>
      <pc:docMkLst>
        <pc:docMk/>
      </pc:docMkLst>
      <pc:sldChg chg="del">
        <pc:chgData name="Allen, Lucien" userId="S::brooklynbbjccl_gmail.com#ext#@aecominnovationstudio.onmicrosoft.com::09235fa1-0272-4155-99cf-85727f7c25fd" providerId="AD" clId="Web-{98148E82-20EB-A9AD-46A1-9BF32C99F385}" dt="2023-01-20T21:48:10.140" v="3"/>
        <pc:sldMkLst>
          <pc:docMk/>
          <pc:sldMk cId="1746602644" sldId="3956"/>
        </pc:sldMkLst>
      </pc:sldChg>
      <pc:sldChg chg="add ord">
        <pc:chgData name="Allen, Lucien" userId="S::brooklynbbjccl_gmail.com#ext#@aecominnovationstudio.onmicrosoft.com::09235fa1-0272-4155-99cf-85727f7c25fd" providerId="AD" clId="Web-{98148E82-20EB-A9AD-46A1-9BF32C99F385}" dt="2023-01-20T21:48:06.311" v="2"/>
        <pc:sldMkLst>
          <pc:docMk/>
          <pc:sldMk cId="2766628347" sldId="3958"/>
        </pc:sldMkLst>
      </pc:sldChg>
      <pc:sldMasterChg chg="add addSldLayout">
        <pc:chgData name="Allen, Lucien" userId="S::brooklynbbjccl_gmail.com#ext#@aecominnovationstudio.onmicrosoft.com::09235fa1-0272-4155-99cf-85727f7c25fd" providerId="AD" clId="Web-{98148E82-20EB-A9AD-46A1-9BF32C99F385}" dt="2023-01-20T21:47:59.264" v="0"/>
        <pc:sldMasterMkLst>
          <pc:docMk/>
          <pc:sldMasterMk cId="2294187088" sldId="2147483648"/>
        </pc:sldMasterMkLst>
        <pc:sldLayoutChg chg="add">
          <pc:chgData name="Allen, Lucien" userId="S::brooklynbbjccl_gmail.com#ext#@aecominnovationstudio.onmicrosoft.com::09235fa1-0272-4155-99cf-85727f7c25fd" providerId="AD" clId="Web-{98148E82-20EB-A9AD-46A1-9BF32C99F385}" dt="2023-01-20T21:47:59.264" v="0"/>
          <pc:sldLayoutMkLst>
            <pc:docMk/>
            <pc:sldMasterMk cId="2294187088" sldId="2147483648"/>
            <pc:sldLayoutMk cId="2362391892" sldId="2147483649"/>
          </pc:sldLayoutMkLst>
        </pc:sldLayoutChg>
        <pc:sldLayoutChg chg="add">
          <pc:chgData name="Allen, Lucien" userId="S::brooklynbbjccl_gmail.com#ext#@aecominnovationstudio.onmicrosoft.com::09235fa1-0272-4155-99cf-85727f7c25fd" providerId="AD" clId="Web-{98148E82-20EB-A9AD-46A1-9BF32C99F385}" dt="2023-01-20T21:47:59.264" v="0"/>
          <pc:sldLayoutMkLst>
            <pc:docMk/>
            <pc:sldMasterMk cId="2294187088" sldId="2147483648"/>
            <pc:sldLayoutMk cId="517055766" sldId="2147483650"/>
          </pc:sldLayoutMkLst>
        </pc:sldLayoutChg>
        <pc:sldLayoutChg chg="add">
          <pc:chgData name="Allen, Lucien" userId="S::brooklynbbjccl_gmail.com#ext#@aecominnovationstudio.onmicrosoft.com::09235fa1-0272-4155-99cf-85727f7c25fd" providerId="AD" clId="Web-{98148E82-20EB-A9AD-46A1-9BF32C99F385}" dt="2023-01-20T21:47:59.264" v="0"/>
          <pc:sldLayoutMkLst>
            <pc:docMk/>
            <pc:sldMasterMk cId="2294187088" sldId="2147483648"/>
            <pc:sldLayoutMk cId="3233130714" sldId="2147483651"/>
          </pc:sldLayoutMkLst>
        </pc:sldLayoutChg>
        <pc:sldLayoutChg chg="add">
          <pc:chgData name="Allen, Lucien" userId="S::brooklynbbjccl_gmail.com#ext#@aecominnovationstudio.onmicrosoft.com::09235fa1-0272-4155-99cf-85727f7c25fd" providerId="AD" clId="Web-{98148E82-20EB-A9AD-46A1-9BF32C99F385}" dt="2023-01-20T21:47:59.264" v="0"/>
          <pc:sldLayoutMkLst>
            <pc:docMk/>
            <pc:sldMasterMk cId="2294187088" sldId="2147483648"/>
            <pc:sldLayoutMk cId="3378243529" sldId="2147483652"/>
          </pc:sldLayoutMkLst>
        </pc:sldLayoutChg>
        <pc:sldLayoutChg chg="add">
          <pc:chgData name="Allen, Lucien" userId="S::brooklynbbjccl_gmail.com#ext#@aecominnovationstudio.onmicrosoft.com::09235fa1-0272-4155-99cf-85727f7c25fd" providerId="AD" clId="Web-{98148E82-20EB-A9AD-46A1-9BF32C99F385}" dt="2023-01-20T21:47:59.264" v="0"/>
          <pc:sldLayoutMkLst>
            <pc:docMk/>
            <pc:sldMasterMk cId="2294187088" sldId="2147483648"/>
            <pc:sldLayoutMk cId="2259023701" sldId="2147483653"/>
          </pc:sldLayoutMkLst>
        </pc:sldLayoutChg>
        <pc:sldLayoutChg chg="add">
          <pc:chgData name="Allen, Lucien" userId="S::brooklynbbjccl_gmail.com#ext#@aecominnovationstudio.onmicrosoft.com::09235fa1-0272-4155-99cf-85727f7c25fd" providerId="AD" clId="Web-{98148E82-20EB-A9AD-46A1-9BF32C99F385}" dt="2023-01-20T21:47:59.264" v="0"/>
          <pc:sldLayoutMkLst>
            <pc:docMk/>
            <pc:sldMasterMk cId="2294187088" sldId="2147483648"/>
            <pc:sldLayoutMk cId="1233253258" sldId="2147483654"/>
          </pc:sldLayoutMkLst>
        </pc:sldLayoutChg>
        <pc:sldLayoutChg chg="add">
          <pc:chgData name="Allen, Lucien" userId="S::brooklynbbjccl_gmail.com#ext#@aecominnovationstudio.onmicrosoft.com::09235fa1-0272-4155-99cf-85727f7c25fd" providerId="AD" clId="Web-{98148E82-20EB-A9AD-46A1-9BF32C99F385}" dt="2023-01-20T21:47:59.264" v="0"/>
          <pc:sldLayoutMkLst>
            <pc:docMk/>
            <pc:sldMasterMk cId="2294187088" sldId="2147483648"/>
            <pc:sldLayoutMk cId="561592764" sldId="2147483655"/>
          </pc:sldLayoutMkLst>
        </pc:sldLayoutChg>
        <pc:sldLayoutChg chg="add">
          <pc:chgData name="Allen, Lucien" userId="S::brooklynbbjccl_gmail.com#ext#@aecominnovationstudio.onmicrosoft.com::09235fa1-0272-4155-99cf-85727f7c25fd" providerId="AD" clId="Web-{98148E82-20EB-A9AD-46A1-9BF32C99F385}" dt="2023-01-20T21:47:59.264" v="0"/>
          <pc:sldLayoutMkLst>
            <pc:docMk/>
            <pc:sldMasterMk cId="2294187088" sldId="2147483648"/>
            <pc:sldLayoutMk cId="3384528038" sldId="2147483656"/>
          </pc:sldLayoutMkLst>
        </pc:sldLayoutChg>
        <pc:sldLayoutChg chg="add">
          <pc:chgData name="Allen, Lucien" userId="S::brooklynbbjccl_gmail.com#ext#@aecominnovationstudio.onmicrosoft.com::09235fa1-0272-4155-99cf-85727f7c25fd" providerId="AD" clId="Web-{98148E82-20EB-A9AD-46A1-9BF32C99F385}" dt="2023-01-20T21:47:59.264" v="0"/>
          <pc:sldLayoutMkLst>
            <pc:docMk/>
            <pc:sldMasterMk cId="2294187088" sldId="2147483648"/>
            <pc:sldLayoutMk cId="1051413093" sldId="2147483657"/>
          </pc:sldLayoutMkLst>
        </pc:sldLayoutChg>
        <pc:sldLayoutChg chg="add">
          <pc:chgData name="Allen, Lucien" userId="S::brooklynbbjccl_gmail.com#ext#@aecominnovationstudio.onmicrosoft.com::09235fa1-0272-4155-99cf-85727f7c25fd" providerId="AD" clId="Web-{98148E82-20EB-A9AD-46A1-9BF32C99F385}" dt="2023-01-20T21:47:59.264" v="0"/>
          <pc:sldLayoutMkLst>
            <pc:docMk/>
            <pc:sldMasterMk cId="2294187088" sldId="2147483648"/>
            <pc:sldLayoutMk cId="3141873832" sldId="2147483658"/>
          </pc:sldLayoutMkLst>
        </pc:sldLayoutChg>
        <pc:sldLayoutChg chg="add">
          <pc:chgData name="Allen, Lucien" userId="S::brooklynbbjccl_gmail.com#ext#@aecominnovationstudio.onmicrosoft.com::09235fa1-0272-4155-99cf-85727f7c25fd" providerId="AD" clId="Web-{98148E82-20EB-A9AD-46A1-9BF32C99F385}" dt="2023-01-20T21:47:59.264" v="0"/>
          <pc:sldLayoutMkLst>
            <pc:docMk/>
            <pc:sldMasterMk cId="2294187088" sldId="2147483648"/>
            <pc:sldLayoutMk cId="769420157" sldId="2147483659"/>
          </pc:sldLayoutMkLst>
        </pc:sldLayoutChg>
        <pc:sldLayoutChg chg="add">
          <pc:chgData name="Allen, Lucien" userId="S::brooklynbbjccl_gmail.com#ext#@aecominnovationstudio.onmicrosoft.com::09235fa1-0272-4155-99cf-85727f7c25fd" providerId="AD" clId="Web-{98148E82-20EB-A9AD-46A1-9BF32C99F385}" dt="2023-01-20T21:47:59.264" v="0"/>
          <pc:sldLayoutMkLst>
            <pc:docMk/>
            <pc:sldMasterMk cId="2294187088" sldId="2147483648"/>
            <pc:sldLayoutMk cId="468827380" sldId="2147483661"/>
          </pc:sldLayoutMkLst>
        </pc:sldLayoutChg>
        <pc:sldLayoutChg chg="add">
          <pc:chgData name="Allen, Lucien" userId="S::brooklynbbjccl_gmail.com#ext#@aecominnovationstudio.onmicrosoft.com::09235fa1-0272-4155-99cf-85727f7c25fd" providerId="AD" clId="Web-{98148E82-20EB-A9AD-46A1-9BF32C99F385}" dt="2023-01-20T21:47:59.264" v="0"/>
          <pc:sldLayoutMkLst>
            <pc:docMk/>
            <pc:sldMasterMk cId="2294187088" sldId="2147483648"/>
            <pc:sldLayoutMk cId="1986700026" sldId="2147483670"/>
          </pc:sldLayoutMkLst>
        </pc:sldLayoutChg>
        <pc:sldLayoutChg chg="add">
          <pc:chgData name="Allen, Lucien" userId="S::brooklynbbjccl_gmail.com#ext#@aecominnovationstudio.onmicrosoft.com::09235fa1-0272-4155-99cf-85727f7c25fd" providerId="AD" clId="Web-{98148E82-20EB-A9AD-46A1-9BF32C99F385}" dt="2023-01-20T21:47:59.264" v="0"/>
          <pc:sldLayoutMkLst>
            <pc:docMk/>
            <pc:sldMasterMk cId="2294187088" sldId="2147483648"/>
            <pc:sldLayoutMk cId="498382006" sldId="2147483671"/>
          </pc:sldLayoutMkLst>
        </pc:sldLayoutChg>
        <pc:sldLayoutChg chg="add">
          <pc:chgData name="Allen, Lucien" userId="S::brooklynbbjccl_gmail.com#ext#@aecominnovationstudio.onmicrosoft.com::09235fa1-0272-4155-99cf-85727f7c25fd" providerId="AD" clId="Web-{98148E82-20EB-A9AD-46A1-9BF32C99F385}" dt="2023-01-20T21:47:59.264" v="0"/>
          <pc:sldLayoutMkLst>
            <pc:docMk/>
            <pc:sldMasterMk cId="2294187088" sldId="2147483648"/>
            <pc:sldLayoutMk cId="853694817" sldId="2147483672"/>
          </pc:sldLayoutMkLst>
        </pc:sldLayoutChg>
      </pc:sldMasterChg>
      <pc:sldMasterChg chg="replId modSldLayout">
        <pc:chgData name="Allen, Lucien" userId="S::brooklynbbjccl_gmail.com#ext#@aecominnovationstudio.onmicrosoft.com::09235fa1-0272-4155-99cf-85727f7c25fd" providerId="AD" clId="Web-{98148E82-20EB-A9AD-46A1-9BF32C99F385}" dt="2023-01-20T21:47:59.264" v="0"/>
        <pc:sldMasterMkLst>
          <pc:docMk/>
          <pc:sldMasterMk cId="3334851130" sldId="2147483673"/>
        </pc:sldMasterMkLst>
        <pc:sldLayoutChg chg="replId">
          <pc:chgData name="Allen, Lucien" userId="S::brooklynbbjccl_gmail.com#ext#@aecominnovationstudio.onmicrosoft.com::09235fa1-0272-4155-99cf-85727f7c25fd" providerId="AD" clId="Web-{98148E82-20EB-A9AD-46A1-9BF32C99F385}" dt="2023-01-20T21:47:59.264" v="0"/>
          <pc:sldLayoutMkLst>
            <pc:docMk/>
            <pc:sldMasterMk cId="3334851130" sldId="2147483673"/>
            <pc:sldLayoutMk cId="1883673738" sldId="2147483674"/>
          </pc:sldLayoutMkLst>
        </pc:sldLayoutChg>
        <pc:sldLayoutChg chg="replId">
          <pc:chgData name="Allen, Lucien" userId="S::brooklynbbjccl_gmail.com#ext#@aecominnovationstudio.onmicrosoft.com::09235fa1-0272-4155-99cf-85727f7c25fd" providerId="AD" clId="Web-{98148E82-20EB-A9AD-46A1-9BF32C99F385}" dt="2023-01-20T21:47:59.264" v="0"/>
          <pc:sldLayoutMkLst>
            <pc:docMk/>
            <pc:sldMasterMk cId="3334851130" sldId="2147483673"/>
            <pc:sldLayoutMk cId="2000861624" sldId="2147483675"/>
          </pc:sldLayoutMkLst>
        </pc:sldLayoutChg>
        <pc:sldLayoutChg chg="replId">
          <pc:chgData name="Allen, Lucien" userId="S::brooklynbbjccl_gmail.com#ext#@aecominnovationstudio.onmicrosoft.com::09235fa1-0272-4155-99cf-85727f7c25fd" providerId="AD" clId="Web-{98148E82-20EB-A9AD-46A1-9BF32C99F385}" dt="2023-01-20T21:47:59.264" v="0"/>
          <pc:sldLayoutMkLst>
            <pc:docMk/>
            <pc:sldMasterMk cId="3334851130" sldId="2147483673"/>
            <pc:sldLayoutMk cId="2778441764" sldId="2147483676"/>
          </pc:sldLayoutMkLst>
        </pc:sldLayoutChg>
        <pc:sldLayoutChg chg="replId">
          <pc:chgData name="Allen, Lucien" userId="S::brooklynbbjccl_gmail.com#ext#@aecominnovationstudio.onmicrosoft.com::09235fa1-0272-4155-99cf-85727f7c25fd" providerId="AD" clId="Web-{98148E82-20EB-A9AD-46A1-9BF32C99F385}" dt="2023-01-20T21:47:59.264" v="0"/>
          <pc:sldLayoutMkLst>
            <pc:docMk/>
            <pc:sldMasterMk cId="3334851130" sldId="2147483673"/>
            <pc:sldLayoutMk cId="3789669965" sldId="2147483677"/>
          </pc:sldLayoutMkLst>
        </pc:sldLayoutChg>
        <pc:sldLayoutChg chg="replId">
          <pc:chgData name="Allen, Lucien" userId="S::brooklynbbjccl_gmail.com#ext#@aecominnovationstudio.onmicrosoft.com::09235fa1-0272-4155-99cf-85727f7c25fd" providerId="AD" clId="Web-{98148E82-20EB-A9AD-46A1-9BF32C99F385}" dt="2023-01-20T21:47:59.264" v="0"/>
          <pc:sldLayoutMkLst>
            <pc:docMk/>
            <pc:sldMasterMk cId="3334851130" sldId="2147483673"/>
            <pc:sldLayoutMk cId="1642879019" sldId="2147483678"/>
          </pc:sldLayoutMkLst>
        </pc:sldLayoutChg>
        <pc:sldLayoutChg chg="replId">
          <pc:chgData name="Allen, Lucien" userId="S::brooklynbbjccl_gmail.com#ext#@aecominnovationstudio.onmicrosoft.com::09235fa1-0272-4155-99cf-85727f7c25fd" providerId="AD" clId="Web-{98148E82-20EB-A9AD-46A1-9BF32C99F385}" dt="2023-01-20T21:47:59.264" v="0"/>
          <pc:sldLayoutMkLst>
            <pc:docMk/>
            <pc:sldMasterMk cId="3334851130" sldId="2147483673"/>
            <pc:sldLayoutMk cId="2050521558" sldId="2147483679"/>
          </pc:sldLayoutMkLst>
        </pc:sldLayoutChg>
        <pc:sldLayoutChg chg="replId">
          <pc:chgData name="Allen, Lucien" userId="S::brooklynbbjccl_gmail.com#ext#@aecominnovationstudio.onmicrosoft.com::09235fa1-0272-4155-99cf-85727f7c25fd" providerId="AD" clId="Web-{98148E82-20EB-A9AD-46A1-9BF32C99F385}" dt="2023-01-20T21:47:59.264" v="0"/>
          <pc:sldLayoutMkLst>
            <pc:docMk/>
            <pc:sldMasterMk cId="3334851130" sldId="2147483673"/>
            <pc:sldLayoutMk cId="2186461921" sldId="2147483680"/>
          </pc:sldLayoutMkLst>
        </pc:sldLayoutChg>
        <pc:sldLayoutChg chg="replId">
          <pc:chgData name="Allen, Lucien" userId="S::brooklynbbjccl_gmail.com#ext#@aecominnovationstudio.onmicrosoft.com::09235fa1-0272-4155-99cf-85727f7c25fd" providerId="AD" clId="Web-{98148E82-20EB-A9AD-46A1-9BF32C99F385}" dt="2023-01-20T21:47:59.264" v="0"/>
          <pc:sldLayoutMkLst>
            <pc:docMk/>
            <pc:sldMasterMk cId="3334851130" sldId="2147483673"/>
            <pc:sldLayoutMk cId="1983975113" sldId="2147483681"/>
          </pc:sldLayoutMkLst>
        </pc:sldLayoutChg>
        <pc:sldLayoutChg chg="replId">
          <pc:chgData name="Allen, Lucien" userId="S::brooklynbbjccl_gmail.com#ext#@aecominnovationstudio.onmicrosoft.com::09235fa1-0272-4155-99cf-85727f7c25fd" providerId="AD" clId="Web-{98148E82-20EB-A9AD-46A1-9BF32C99F385}" dt="2023-01-20T21:47:59.264" v="0"/>
          <pc:sldLayoutMkLst>
            <pc:docMk/>
            <pc:sldMasterMk cId="3334851130" sldId="2147483673"/>
            <pc:sldLayoutMk cId="2238581878" sldId="2147483682"/>
          </pc:sldLayoutMkLst>
        </pc:sldLayoutChg>
        <pc:sldLayoutChg chg="replId">
          <pc:chgData name="Allen, Lucien" userId="S::brooklynbbjccl_gmail.com#ext#@aecominnovationstudio.onmicrosoft.com::09235fa1-0272-4155-99cf-85727f7c25fd" providerId="AD" clId="Web-{98148E82-20EB-A9AD-46A1-9BF32C99F385}" dt="2023-01-20T21:47:59.264" v="0"/>
          <pc:sldLayoutMkLst>
            <pc:docMk/>
            <pc:sldMasterMk cId="3334851130" sldId="2147483673"/>
            <pc:sldLayoutMk cId="696490672" sldId="2147483683"/>
          </pc:sldLayoutMkLst>
        </pc:sldLayoutChg>
        <pc:sldLayoutChg chg="replId">
          <pc:chgData name="Allen, Lucien" userId="S::brooklynbbjccl_gmail.com#ext#@aecominnovationstudio.onmicrosoft.com::09235fa1-0272-4155-99cf-85727f7c25fd" providerId="AD" clId="Web-{98148E82-20EB-A9AD-46A1-9BF32C99F385}" dt="2023-01-20T21:47:59.264" v="0"/>
          <pc:sldLayoutMkLst>
            <pc:docMk/>
            <pc:sldMasterMk cId="3334851130" sldId="2147483673"/>
            <pc:sldLayoutMk cId="4132247566" sldId="2147483684"/>
          </pc:sldLayoutMkLst>
        </pc:sldLayoutChg>
        <pc:sldLayoutChg chg="replId">
          <pc:chgData name="Allen, Lucien" userId="S::brooklynbbjccl_gmail.com#ext#@aecominnovationstudio.onmicrosoft.com::09235fa1-0272-4155-99cf-85727f7c25fd" providerId="AD" clId="Web-{98148E82-20EB-A9AD-46A1-9BF32C99F385}" dt="2023-01-20T21:47:59.264" v="0"/>
          <pc:sldLayoutMkLst>
            <pc:docMk/>
            <pc:sldMasterMk cId="3334851130" sldId="2147483673"/>
            <pc:sldLayoutMk cId="2386684147" sldId="2147483685"/>
          </pc:sldLayoutMkLst>
        </pc:sldLayoutChg>
      </pc:sldMasterChg>
    </pc:docChg>
  </pc:docChgLst>
  <pc:docChgLst>
    <pc:chgData name="Claramunt Torche, Pauline" userId="ac085a8d-e757-4aba-b964-db106b7f09e0" providerId="ADAL" clId="{3B6EE9C8-6C90-4891-AB4A-E9B9ABF494CD}"/>
    <pc:docChg chg="undo custSel addSld delSld modSld">
      <pc:chgData name="Claramunt Torche, Pauline" userId="ac085a8d-e757-4aba-b964-db106b7f09e0" providerId="ADAL" clId="{3B6EE9C8-6C90-4891-AB4A-E9B9ABF494CD}" dt="2023-01-23T17:52:22.582" v="125" actId="47"/>
      <pc:docMkLst>
        <pc:docMk/>
      </pc:docMkLst>
      <pc:sldChg chg="delSp modSp mod">
        <pc:chgData name="Claramunt Torche, Pauline" userId="ac085a8d-e757-4aba-b964-db106b7f09e0" providerId="ADAL" clId="{3B6EE9C8-6C90-4891-AB4A-E9B9ABF494CD}" dt="2023-01-20T16:07:32.458" v="40" actId="108"/>
        <pc:sldMkLst>
          <pc:docMk/>
          <pc:sldMk cId="3272475445" sldId="3236"/>
        </pc:sldMkLst>
        <pc:spChg chg="mod">
          <ac:chgData name="Claramunt Torche, Pauline" userId="ac085a8d-e757-4aba-b964-db106b7f09e0" providerId="ADAL" clId="{3B6EE9C8-6C90-4891-AB4A-E9B9ABF494CD}" dt="2023-01-20T16:07:32.458" v="40" actId="108"/>
          <ac:spMkLst>
            <pc:docMk/>
            <pc:sldMk cId="3272475445" sldId="3236"/>
            <ac:spMk id="12" creationId="{BA68E268-2C10-4088-A2D4-6F0CA72849F3}"/>
          </ac:spMkLst>
        </pc:spChg>
        <pc:spChg chg="del">
          <ac:chgData name="Claramunt Torche, Pauline" userId="ac085a8d-e757-4aba-b964-db106b7f09e0" providerId="ADAL" clId="{3B6EE9C8-6C90-4891-AB4A-E9B9ABF494CD}" dt="2023-01-20T15:57:07.906" v="2" actId="478"/>
          <ac:spMkLst>
            <pc:docMk/>
            <pc:sldMk cId="3272475445" sldId="3236"/>
            <ac:spMk id="20" creationId="{E62AD672-B600-4CDB-B6DB-C5DC725D0794}"/>
          </ac:spMkLst>
        </pc:spChg>
      </pc:sldChg>
      <pc:sldChg chg="del">
        <pc:chgData name="Claramunt Torche, Pauline" userId="ac085a8d-e757-4aba-b964-db106b7f09e0" providerId="ADAL" clId="{3B6EE9C8-6C90-4891-AB4A-E9B9ABF494CD}" dt="2023-01-20T15:57:03.517" v="0" actId="47"/>
        <pc:sldMkLst>
          <pc:docMk/>
          <pc:sldMk cId="509124613" sldId="3764"/>
        </pc:sldMkLst>
      </pc:sldChg>
      <pc:sldChg chg="addSp modSp mod">
        <pc:chgData name="Claramunt Torche, Pauline" userId="ac085a8d-e757-4aba-b964-db106b7f09e0" providerId="ADAL" clId="{3B6EE9C8-6C90-4891-AB4A-E9B9ABF494CD}" dt="2023-01-23T17:32:37.660" v="120" actId="14100"/>
        <pc:sldMkLst>
          <pc:docMk/>
          <pc:sldMk cId="1591341478" sldId="3770"/>
        </pc:sldMkLst>
        <pc:spChg chg="add mod">
          <ac:chgData name="Claramunt Torche, Pauline" userId="ac085a8d-e757-4aba-b964-db106b7f09e0" providerId="ADAL" clId="{3B6EE9C8-6C90-4891-AB4A-E9B9ABF494CD}" dt="2023-01-23T17:32:37.660" v="120" actId="14100"/>
          <ac:spMkLst>
            <pc:docMk/>
            <pc:sldMk cId="1591341478" sldId="3770"/>
            <ac:spMk id="2" creationId="{E55762B6-9235-47A9-A5D8-083AFEFAD5D7}"/>
          </ac:spMkLst>
        </pc:spChg>
        <pc:spChg chg="mod">
          <ac:chgData name="Claramunt Torche, Pauline" userId="ac085a8d-e757-4aba-b964-db106b7f09e0" providerId="ADAL" clId="{3B6EE9C8-6C90-4891-AB4A-E9B9ABF494CD}" dt="2023-01-20T15:59:44.928" v="4" actId="1076"/>
          <ac:spMkLst>
            <pc:docMk/>
            <pc:sldMk cId="1591341478" sldId="3770"/>
            <ac:spMk id="78" creationId="{8393440D-32A3-4DD0-A5AE-BD508FA9020E}"/>
          </ac:spMkLst>
        </pc:spChg>
      </pc:sldChg>
      <pc:sldChg chg="modSp mod">
        <pc:chgData name="Claramunt Torche, Pauline" userId="ac085a8d-e757-4aba-b964-db106b7f09e0" providerId="ADAL" clId="{3B6EE9C8-6C90-4891-AB4A-E9B9ABF494CD}" dt="2023-01-23T17:02:24.842" v="116" actId="20577"/>
        <pc:sldMkLst>
          <pc:docMk/>
          <pc:sldMk cId="3098436136" sldId="3881"/>
        </pc:sldMkLst>
        <pc:spChg chg="mod">
          <ac:chgData name="Claramunt Torche, Pauline" userId="ac085a8d-e757-4aba-b964-db106b7f09e0" providerId="ADAL" clId="{3B6EE9C8-6C90-4891-AB4A-E9B9ABF494CD}" dt="2023-01-23T17:02:24.842" v="116" actId="20577"/>
          <ac:spMkLst>
            <pc:docMk/>
            <pc:sldMk cId="3098436136" sldId="3881"/>
            <ac:spMk id="5" creationId="{DC163936-4308-4216-B076-22611E4463D6}"/>
          </ac:spMkLst>
        </pc:spChg>
      </pc:sldChg>
      <pc:sldChg chg="modSp add del mod modShow">
        <pc:chgData name="Claramunt Torche, Pauline" userId="ac085a8d-e757-4aba-b964-db106b7f09e0" providerId="ADAL" clId="{3B6EE9C8-6C90-4891-AB4A-E9B9ABF494CD}" dt="2023-01-23T17:52:22.582" v="125" actId="47"/>
        <pc:sldMkLst>
          <pc:docMk/>
          <pc:sldMk cId="1293458753" sldId="3949"/>
        </pc:sldMkLst>
        <pc:spChg chg="mod">
          <ac:chgData name="Claramunt Torche, Pauline" userId="ac085a8d-e757-4aba-b964-db106b7f09e0" providerId="ADAL" clId="{3B6EE9C8-6C90-4891-AB4A-E9B9ABF494CD}" dt="2023-01-23T17:01:39.284" v="107" actId="20577"/>
          <ac:spMkLst>
            <pc:docMk/>
            <pc:sldMk cId="1293458753" sldId="3949"/>
            <ac:spMk id="29" creationId="{6EFB0668-23A1-41BF-9F90-EE3EE2941B70}"/>
          </ac:spMkLst>
        </pc:spChg>
        <pc:spChg chg="mod">
          <ac:chgData name="Claramunt Torche, Pauline" userId="ac085a8d-e757-4aba-b964-db106b7f09e0" providerId="ADAL" clId="{3B6EE9C8-6C90-4891-AB4A-E9B9ABF494CD}" dt="2023-01-23T17:01:36.247" v="106" actId="6549"/>
          <ac:spMkLst>
            <pc:docMk/>
            <pc:sldMk cId="1293458753" sldId="3949"/>
            <ac:spMk id="141" creationId="{B5A61046-1E11-4788-A941-E3DF3D847A75}"/>
          </ac:spMkLst>
        </pc:spChg>
      </pc:sldChg>
      <pc:sldChg chg="modSp del mod">
        <pc:chgData name="Claramunt Torche, Pauline" userId="ac085a8d-e757-4aba-b964-db106b7f09e0" providerId="ADAL" clId="{3B6EE9C8-6C90-4891-AB4A-E9B9ABF494CD}" dt="2023-01-23T17:01:23.195" v="100" actId="2696"/>
        <pc:sldMkLst>
          <pc:docMk/>
          <pc:sldMk cId="1752044437" sldId="3949"/>
        </pc:sldMkLst>
        <pc:spChg chg="mod">
          <ac:chgData name="Claramunt Torche, Pauline" userId="ac085a8d-e757-4aba-b964-db106b7f09e0" providerId="ADAL" clId="{3B6EE9C8-6C90-4891-AB4A-E9B9ABF494CD}" dt="2023-01-20T16:05:57.532" v="35" actId="14100"/>
          <ac:spMkLst>
            <pc:docMk/>
            <pc:sldMk cId="1752044437" sldId="3949"/>
            <ac:spMk id="31" creationId="{DF4056F1-4AA5-4A09-BEE8-16A1B2CB9EB0}"/>
          </ac:spMkLst>
        </pc:spChg>
      </pc:sldChg>
      <pc:sldChg chg="add del">
        <pc:chgData name="Claramunt Torche, Pauline" userId="ac085a8d-e757-4aba-b964-db106b7f09e0" providerId="ADAL" clId="{3B6EE9C8-6C90-4891-AB4A-E9B9ABF494CD}" dt="2023-01-20T16:06:47.688" v="37" actId="47"/>
        <pc:sldMkLst>
          <pc:docMk/>
          <pc:sldMk cId="4261036401" sldId="3957"/>
        </pc:sldMkLst>
      </pc:sldChg>
      <pc:sldChg chg="addSp delSp modSp add mod modShow">
        <pc:chgData name="Claramunt Torche, Pauline" userId="ac085a8d-e757-4aba-b964-db106b7f09e0" providerId="ADAL" clId="{3B6EE9C8-6C90-4891-AB4A-E9B9ABF494CD}" dt="2023-01-23T17:51:42.249" v="124" actId="207"/>
        <pc:sldMkLst>
          <pc:docMk/>
          <pc:sldMk cId="1372961995" sldId="3978"/>
        </pc:sldMkLst>
        <pc:spChg chg="mod">
          <ac:chgData name="Claramunt Torche, Pauline" userId="ac085a8d-e757-4aba-b964-db106b7f09e0" providerId="ADAL" clId="{3B6EE9C8-6C90-4891-AB4A-E9B9ABF494CD}" dt="2023-01-23T17:51:42.249" v="124" actId="207"/>
          <ac:spMkLst>
            <pc:docMk/>
            <pc:sldMk cId="1372961995" sldId="3978"/>
            <ac:spMk id="5" creationId="{770B3FE5-CC44-972D-F2E6-2DF20438B23D}"/>
          </ac:spMkLst>
        </pc:spChg>
        <pc:spChg chg="add del mod">
          <ac:chgData name="Claramunt Torche, Pauline" userId="ac085a8d-e757-4aba-b964-db106b7f09e0" providerId="ADAL" clId="{3B6EE9C8-6C90-4891-AB4A-E9B9ABF494CD}" dt="2023-01-23T16:58:50.809" v="47"/>
          <ac:spMkLst>
            <pc:docMk/>
            <pc:sldMk cId="1372961995" sldId="3978"/>
            <ac:spMk id="13" creationId="{CCA42593-E38E-4423-B8AE-AFA8EA75D427}"/>
          </ac:spMkLst>
        </pc:spChg>
        <pc:spChg chg="add del mod">
          <ac:chgData name="Claramunt Torche, Pauline" userId="ac085a8d-e757-4aba-b964-db106b7f09e0" providerId="ADAL" clId="{3B6EE9C8-6C90-4891-AB4A-E9B9ABF494CD}" dt="2023-01-23T16:58:50.809" v="47"/>
          <ac:spMkLst>
            <pc:docMk/>
            <pc:sldMk cId="1372961995" sldId="3978"/>
            <ac:spMk id="17" creationId="{F068A028-BFD9-4BD0-B7D2-4ABCE545B0F5}"/>
          </ac:spMkLst>
        </pc:spChg>
        <pc:spChg chg="add mod">
          <ac:chgData name="Claramunt Torche, Pauline" userId="ac085a8d-e757-4aba-b964-db106b7f09e0" providerId="ADAL" clId="{3B6EE9C8-6C90-4891-AB4A-E9B9ABF494CD}" dt="2023-01-23T17:02:01.549" v="108" actId="1582"/>
          <ac:spMkLst>
            <pc:docMk/>
            <pc:sldMk cId="1372961995" sldId="3978"/>
            <ac:spMk id="19" creationId="{58F0F018-0249-4279-9A1A-74F891CCB43B}"/>
          </ac:spMkLst>
        </pc:spChg>
        <pc:spChg chg="add mod">
          <ac:chgData name="Claramunt Torche, Pauline" userId="ac085a8d-e757-4aba-b964-db106b7f09e0" providerId="ADAL" clId="{3B6EE9C8-6C90-4891-AB4A-E9B9ABF494CD}" dt="2023-01-23T17:02:01.549" v="108" actId="1582"/>
          <ac:spMkLst>
            <pc:docMk/>
            <pc:sldMk cId="1372961995" sldId="3978"/>
            <ac:spMk id="20" creationId="{A6325A30-40ED-4E2F-AD6B-BDFD22BBC847}"/>
          </ac:spMkLst>
        </pc:spChg>
        <pc:spChg chg="mod">
          <ac:chgData name="Claramunt Torche, Pauline" userId="ac085a8d-e757-4aba-b964-db106b7f09e0" providerId="ADAL" clId="{3B6EE9C8-6C90-4891-AB4A-E9B9ABF494CD}" dt="2023-01-23T16:58:28.216" v="44" actId="14100"/>
          <ac:spMkLst>
            <pc:docMk/>
            <pc:sldMk cId="1372961995" sldId="3978"/>
            <ac:spMk id="31" creationId="{DF4056F1-4AA5-4A09-BEE8-16A1B2CB9EB0}"/>
          </ac:spMkLst>
        </pc:spChg>
        <pc:grpChg chg="add mod">
          <ac:chgData name="Claramunt Torche, Pauline" userId="ac085a8d-e757-4aba-b964-db106b7f09e0" providerId="ADAL" clId="{3B6EE9C8-6C90-4891-AB4A-E9B9ABF494CD}" dt="2023-01-23T16:59:19.009" v="55" actId="1076"/>
          <ac:grpSpMkLst>
            <pc:docMk/>
            <pc:sldMk cId="1372961995" sldId="3978"/>
            <ac:grpSpMk id="3" creationId="{7048BFA3-B0B8-474F-ACAA-03EB294AE6E4}"/>
          </ac:grpSpMkLst>
        </pc:grpChg>
        <pc:grpChg chg="del">
          <ac:chgData name="Claramunt Torche, Pauline" userId="ac085a8d-e757-4aba-b964-db106b7f09e0" providerId="ADAL" clId="{3B6EE9C8-6C90-4891-AB4A-E9B9ABF494CD}" dt="2023-01-23T16:58:48.590" v="45" actId="478"/>
          <ac:grpSpMkLst>
            <pc:docMk/>
            <pc:sldMk cId="1372961995" sldId="3978"/>
            <ac:grpSpMk id="14" creationId="{9A559BBF-ED93-4343-B690-B87B07AA1ECA}"/>
          </ac:grpSpMkLst>
        </pc:grpChg>
        <pc:graphicFrameChg chg="mod modGraphic">
          <ac:chgData name="Claramunt Torche, Pauline" userId="ac085a8d-e757-4aba-b964-db106b7f09e0" providerId="ADAL" clId="{3B6EE9C8-6C90-4891-AB4A-E9B9ABF494CD}" dt="2023-01-23T17:01:05.855" v="98"/>
          <ac:graphicFrameMkLst>
            <pc:docMk/>
            <pc:sldMk cId="1372961995" sldId="3978"/>
            <ac:graphicFrameMk id="2" creationId="{4A1FB750-4430-49D0-8E40-B6F3E199F428}"/>
          </ac:graphicFrameMkLst>
        </pc:graphicFrameChg>
        <pc:picChg chg="add del mod">
          <ac:chgData name="Claramunt Torche, Pauline" userId="ac085a8d-e757-4aba-b964-db106b7f09e0" providerId="ADAL" clId="{3B6EE9C8-6C90-4891-AB4A-E9B9ABF494CD}" dt="2023-01-23T16:58:50.809" v="47"/>
          <ac:picMkLst>
            <pc:docMk/>
            <pc:sldMk cId="1372961995" sldId="3978"/>
            <ac:picMk id="12" creationId="{4124E8F8-F251-4D49-A8AF-17AD290B28D3}"/>
          </ac:picMkLst>
        </pc:picChg>
        <pc:picChg chg="add del mod">
          <ac:chgData name="Claramunt Torche, Pauline" userId="ac085a8d-e757-4aba-b964-db106b7f09e0" providerId="ADAL" clId="{3B6EE9C8-6C90-4891-AB4A-E9B9ABF494CD}" dt="2023-01-23T16:58:55.715" v="49" actId="478"/>
          <ac:picMkLst>
            <pc:docMk/>
            <pc:sldMk cId="1372961995" sldId="3978"/>
            <ac:picMk id="18" creationId="{55BF8208-CD33-44BA-8F9B-05DCFAC853B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3AF8C-E109-4076-888C-0785A5BD3E05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842DD-60A4-4A8D-B55C-272B13052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84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1D565-4E15-4A16-A615-8602AFBA53A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312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1D565-4E15-4A16-A615-8602AFBA53A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32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1D565-4E15-4A16-A615-8602AFBA53A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1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1D565-4E15-4A16-A615-8602AFBA53A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237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DB Team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75701-3AF4-4164-9199-2613E3962B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025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DB Team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1D565-4E15-4A16-A615-8602AFBA53A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139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1D565-4E15-4A16-A615-8602AFBA53A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91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DB Team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1D565-4E15-4A16-A615-8602AFBA53A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58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DB Team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1D565-4E15-4A16-A615-8602AFBA53A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3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1D565-4E15-4A16-A615-8602AFBA53A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059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CED03-AE8C-4CCD-BDE7-0987AD5CE2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EDB649-AFC1-4CC5-A36C-B0262918AB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2FCB7-F8B5-4949-A296-B2F39BC84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9A062-7D03-4383-9655-13894B26BB87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4FFE6-22F9-41A1-83A9-E410A4425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BC8CE-DC1F-4E76-A97C-50D1507DE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807F-B5E9-4C57-87B0-022CC5A18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73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37064-55B5-4877-9C5D-1CA896D69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8F0C4E-EA26-422E-80A7-37E009677B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DF2F4-B7F0-4FB4-A2D4-A98684E9B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9A062-7D03-4383-9655-13894B26BB87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3DBB8-9AC4-43BA-8FD9-020A5D0BD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1D38-AAB5-4EE2-B527-F6B11217A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807F-B5E9-4C57-87B0-022CC5A18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90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A5875A-6780-46BD-9347-46E50306A8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17712F-5FAA-464C-AEF3-311C54E066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5106E-6C66-48E7-BC71-75EF2B23F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9A062-7D03-4383-9655-13894B26BB87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852F1-2BA1-434A-B3A2-9F7458216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967C8-9389-4F56-9CE4-D125456A0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807F-B5E9-4C57-87B0-022CC5A18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247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43101" y="397722"/>
            <a:ext cx="11648581" cy="704937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11F7DC56-3DD2-46E0-94DA-EBF0D457E6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February 2023</a:t>
            </a: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B65E511C-3FE1-4493-9D62-BFE6341C9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9D9D875D-39A4-4C8D-A2B9-92D14ABFD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10C02C6-7A7C-4A23-B693-B776875E5C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849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43101" y="157697"/>
            <a:ext cx="11648581" cy="704937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17F77636-516E-4680-B7B9-FF621BD9D3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August 2022</a:t>
            </a:r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AF5BCE17-0982-4CC0-8FB3-2A51E7FF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436E31D5-FCEC-467E-9561-95D51180C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10C02C6-7A7C-4A23-B693-B776875E5C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84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B2147-7740-4FE4-AE3C-C9D7BA341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2A4320-E665-46FC-AF22-B789943A6F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46673-1892-4EE2-9E04-582B24DDF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D29B0-1014-418A-A581-5CD06FDF6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BFD0A-81C8-4319-81C0-3BB00DB1C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02C6-7A7C-4A23-B693-B776875E5C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91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41D45-9F31-4522-8434-AFC7AE377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F9653-BD5A-4C2E-9DDD-2E3F94027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9AEC9-0ABE-4D79-AF4C-C256D31FC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0740F-F556-48FB-A5BB-4F286025A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87C74-EEC1-4ACA-8DC2-129365B56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02C6-7A7C-4A23-B693-B776875E5C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055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D629C-4D50-4D1E-8DE3-D906F7785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F5CA7D-14F5-4570-AD68-2F8C2B0C4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71F4C-2ABE-49E6-B479-A0EC18A2E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7B331-71D2-4917-8B5E-21E9033CF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93F0B-BACC-4263-A28D-3135E394E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02C6-7A7C-4A23-B693-B776875E5C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30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A1F10-58CD-45FC-9139-FF5F06788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462AA-091A-4A8E-B608-1DBB376993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453B3A-AC7B-4D8F-952D-18E96169C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AC5B5B-E646-494E-BD1F-38F08C467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0F7710-7C25-4779-8C8C-E3ECA4977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C1211-0E6F-4179-ACF7-A68600416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02C6-7A7C-4A23-B693-B776875E5C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2435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0541F-D867-468B-8FE9-308B361C4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BFF78-0F48-4605-82AF-3690E6F7A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A4D21D-1E3F-4B5F-8F97-9240A01A03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64C8ED-4366-4FC1-8DD3-BC8E890B7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985E55-B027-44C4-AF74-BB7A1FB6DA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10910D-329F-4582-82E2-C09C55108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C195ED-812A-4AD1-9DCB-C897E408E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80529C-8853-46FB-9069-E5CF13778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02C6-7A7C-4A23-B693-B776875E5C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023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E2496-E3CD-46D6-9FCC-C644BD753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41FB9C-A1DD-4354-BEE3-581778E80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EF3045-AF26-4E55-AA2E-CCAA25E83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EAD9DA-95B6-4B36-825F-F63ED31F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02C6-7A7C-4A23-B693-B776875E5C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253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5BA50-F2F4-422D-807A-061586F80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2EB70-E18E-46C9-BCA4-DF1A07133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52E90-E569-4561-B5A8-D8C7669D5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9A062-7D03-4383-9655-13894B26BB87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1A876-D19E-4C36-909C-18CBBA5F8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6EF96-644D-4FA0-AE48-2039E218D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807F-B5E9-4C57-87B0-022CC5A18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616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9099EB-080A-4DAE-84AC-1EFC63DA7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9A8654-1F7E-40DA-8393-BBF9025F6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3CC450-69EA-47D4-85A4-6A9503E83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02C6-7A7C-4A23-B693-B776875E5C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927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0E493-83CF-4C62-ADC7-2F0F265AF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7F5F4-BC02-4564-9B56-9B1545669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0C308D-BDE6-4FF3-9D1D-46DE34A7C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D07A62-34F6-4738-9FE0-830AC9B7C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D8BCA1-BD42-476A-90A3-F6530C256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21A1AC-D764-4A4D-AD8F-DA9C646AC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02C6-7A7C-4A23-B693-B776875E5C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280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B7685-E981-4308-9BCA-9A43A8E84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151659-A25D-4B28-85D5-7611E3174E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76B394-2307-483E-BFCE-118969D4DF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64EB2-29B9-4407-B67F-FB2FCD67A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3FBCE-30AE-4F5D-A159-83B18B699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6420F-8D04-41FD-8D66-2809B1BF0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02C6-7A7C-4A23-B693-B776875E5C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130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15300-7FAC-4150-8A78-B230AFE9B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6D0531-DC96-4151-9E30-082F819E75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2C74F-78DD-4B5F-B54D-4A15260E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61033-94AA-4419-9D87-790795612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9F5A0-BE88-46A6-AE5B-900E0004F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02C6-7A7C-4A23-B693-B776875E5C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8738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0DD776-E5D7-4AFB-8B81-E26CEEDC5A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C7134C-83E9-41E7-A142-D4130E272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328A7-C5B3-4E0F-AE01-334C829EA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B9311-8251-4392-B096-AE87EBA4C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245BE-727F-40DE-970E-F5C307100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02C6-7A7C-4A23-B693-B776875E5C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4201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43101" y="397722"/>
            <a:ext cx="11648581" cy="704937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11F7DC56-3DD2-46E0-94DA-EBF0D457E6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February 2023</a:t>
            </a: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B65E511C-3FE1-4493-9D62-BFE6341C9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9D9D875D-39A4-4C8D-A2B9-92D14ABFD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10C02C6-7A7C-4A23-B693-B776875E5C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273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ultilevel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700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media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D6069B69-B43B-423D-A7DF-C9844A001DF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82575" y="6285855"/>
            <a:ext cx="1881506" cy="2520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Date Month DD, YYYY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64840BC-CD75-4170-84EB-444726C36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75" y="320050"/>
            <a:ext cx="11475836" cy="484880"/>
          </a:xfrm>
          <a:prstGeom prst="rect">
            <a:avLst/>
          </a:prstGeom>
        </p:spPr>
        <p:txBody>
          <a:bodyPr/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DEE0D55B-C278-4D04-9EBA-F9CA54BCC4C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82575" y="804863"/>
            <a:ext cx="11476038" cy="5481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382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43101" y="157697"/>
            <a:ext cx="11648581" cy="704937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17F77636-516E-4680-B7B9-FF621BD9D3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February 2023</a:t>
            </a:r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AF5BCE17-0982-4CC0-8FB3-2A51E7FF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436E31D5-FCEC-467E-9561-95D51180C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10C02C6-7A7C-4A23-B693-B776875E5C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694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E932C-F20C-4664-A7DC-7FEA9794F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4657FF-FC4F-418B-BFFE-3744EF441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1147A-60F4-4087-92A7-A7967BF5D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9A062-7D03-4383-9655-13894B26BB87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21403-6DFE-4CF9-A36E-2D89FEC05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4450D-1E71-4D5E-A59E-9ACE63818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807F-B5E9-4C57-87B0-022CC5A18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441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1A715-A47D-4180-9F33-B9BB7A441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3595F-22F8-4D2B-9BBD-A14B9437E0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5BD55F-E222-43CC-BDAB-1FA5BEF372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B676F-40FA-4609-BC10-923B215D4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9A062-7D03-4383-9655-13894B26BB87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B5958C-10A8-401A-B345-ABA53BBB0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0FFFD0-A107-41E3-8220-DC6EC2E48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807F-B5E9-4C57-87B0-022CC5A18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69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ED27E-D119-4EA1-9F36-0DD80C4C7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3ECF26-EB0C-4CB3-86F9-43392D690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4F489-820A-4A43-BC71-4E544F64F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630F9A-737C-4099-9955-B2CAD9435B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80A719-5751-466B-9E10-4E6EE0DB07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91CFC3-B786-4280-95D2-F4DF05690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9A062-7D03-4383-9655-13894B26BB87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C9D6D5-243D-4712-8418-B8BA3C68C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C04318-321A-4567-8B77-9018A784D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807F-B5E9-4C57-87B0-022CC5A18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879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1928B-9C55-49A3-9953-7C7702126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C483BD-9F26-40F3-A165-88C34C85E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9A062-7D03-4383-9655-13894B26BB87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C40BC4-2BBB-4412-BDE6-E7C712898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747298-2E11-42A6-A4B3-0FE8D7858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807F-B5E9-4C57-87B0-022CC5A18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21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5B4D53-5DDE-4E0D-A129-4D2E543EA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9A062-7D03-4383-9655-13894B26BB87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5564EA-8781-4981-99EE-FEA63BA4E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411C8-80FB-41D4-92FA-721842282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807F-B5E9-4C57-87B0-022CC5A18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61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4954E-2E68-4E05-A801-313ED1575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23FF7-F967-46C1-A919-54EA7E92C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A4B5BD-EFC8-4EF7-89D7-CCBA90D965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3EFE03-DBC3-4AE9-9A23-F68DD7DDF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9A062-7D03-4383-9655-13894B26BB87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55883C-F522-40D4-B2D8-41D3F9F67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BB087C-44DC-4F7C-8BC8-4417AD9C4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807F-B5E9-4C57-87B0-022CC5A18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75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AF3DF-CBE7-44A4-A689-93C3CD7BA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6F14D2-0203-455C-9112-D2CB5FF153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EC9617-7924-4BBD-9358-DD16C446CD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976173-19F7-430D-BB80-2852BD7C6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9A062-7D03-4383-9655-13894B26BB87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A1749C-C188-487A-8760-50F591409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710778-63BC-4A3F-84AF-AC2F91E34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807F-B5E9-4C57-87B0-022CC5A18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81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F05856-181E-4EF4-A93A-D6B2204DE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301970-D85F-41E6-BFA6-F9C2EE01B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FFEB7-AE2C-4C8A-89D5-88767D0F20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9A062-7D03-4383-9655-13894B26BB87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266E3-A036-4190-AD42-E586A511D2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BAA5D-C741-42D6-AB0C-BE07F6794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C807F-B5E9-4C57-87B0-022CC5A18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85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60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41E9FF-4598-49CF-8B1B-62800B275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0176-4A58-4337-A110-96AA6712F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B1E3C-E3F7-4D5A-B31D-F4018BBCE3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February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2229B-F687-4D3D-8234-D5A1B211BC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D4A8A-6D65-41C0-99E8-691F56E661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C02C6-7A7C-4A23-B693-B776875E5C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87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70" r:id="rId13"/>
    <p:sldLayoutId id="2147483671" r:id="rId14"/>
    <p:sldLayoutId id="2147483672" r:id="rId1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F4AD4A60-49CE-4568-913D-8174E4F0D4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83" y="0"/>
            <a:ext cx="12188950" cy="685799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4B6E3C9-CC32-44FF-9D2E-1047EC184E7E}"/>
              </a:ext>
            </a:extLst>
          </p:cNvPr>
          <p:cNvGrpSpPr/>
          <p:nvPr/>
        </p:nvGrpSpPr>
        <p:grpSpPr>
          <a:xfrm>
            <a:off x="8644895" y="143745"/>
            <a:ext cx="3403464" cy="720959"/>
            <a:chOff x="355600" y="487681"/>
            <a:chExt cx="4556463" cy="965200"/>
          </a:xfrm>
        </p:grpSpPr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6EDFB541-D34D-45EA-B418-724D51221B40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178819" y="747892"/>
              <a:ext cx="1733244" cy="41001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CD5741D-822D-4B70-851F-B7190582C0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6284" t="16589" r="20106" b="13838"/>
            <a:stretch/>
          </p:blipFill>
          <p:spPr>
            <a:xfrm>
              <a:off x="355600" y="487681"/>
              <a:ext cx="853440" cy="965200"/>
            </a:xfrm>
            <a:prstGeom prst="rect">
              <a:avLst/>
            </a:prstGeom>
          </p:spPr>
        </p:pic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AA08D85A-2BCF-4CF6-999C-AF0E73CC96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55146" y="605557"/>
              <a:ext cx="2077568" cy="6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C37ACE11-1096-4BA5-B7D9-3EF3FB55BB9D}"/>
              </a:ext>
            </a:extLst>
          </p:cNvPr>
          <p:cNvSpPr txBox="1">
            <a:spLocks/>
          </p:cNvSpPr>
          <p:nvPr/>
        </p:nvSpPr>
        <p:spPr>
          <a:xfrm>
            <a:off x="725694" y="2047821"/>
            <a:ext cx="10388066" cy="1911432"/>
          </a:xfrm>
          <a:prstGeom prst="rect">
            <a:avLst/>
          </a:prstGeom>
        </p:spPr>
        <p:txBody>
          <a:bodyPr lIns="91440" tIns="45720" rIns="91440" bIns="4572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cap="all" spc="700" baseline="0">
                <a:solidFill>
                  <a:schemeClr val="bg1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sz="6000" b="1" cap="none" spc="100">
                <a:latin typeface="+mn-lt"/>
                <a:cs typeface="Arial" panose="020B0604020202020204" pitchFamily="34" charset="0"/>
              </a:rPr>
              <a:t>Boerum Hill Town Hall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A9A290-3DC7-40B6-A0A6-F5AF5C4F33FD}"/>
              </a:ext>
            </a:extLst>
          </p:cNvPr>
          <p:cNvSpPr txBox="1"/>
          <p:nvPr/>
        </p:nvSpPr>
        <p:spPr>
          <a:xfrm>
            <a:off x="1593912" y="5162410"/>
            <a:ext cx="64068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cap="none" spc="100">
                <a:solidFill>
                  <a:schemeClr val="bg1"/>
                </a:solidFill>
                <a:cs typeface="Arial" panose="020B0604020202020204" pitchFamily="34" charset="0"/>
              </a:rPr>
              <a:t>Brooklyn Dismantle 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1ACA29-9C54-4596-9291-365893E6DCB8}"/>
              </a:ext>
            </a:extLst>
          </p:cNvPr>
          <p:cNvSpPr txBox="1"/>
          <p:nvPr/>
        </p:nvSpPr>
        <p:spPr>
          <a:xfrm>
            <a:off x="788573" y="4573028"/>
            <a:ext cx="6189258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cap="none" spc="100">
                <a:solidFill>
                  <a:schemeClr val="bg1"/>
                </a:solidFill>
                <a:cs typeface="Arial"/>
              </a:rPr>
              <a:t>January 23, </a:t>
            </a:r>
            <a:r>
              <a:rPr lang="en-US" sz="1600" spc="100">
                <a:solidFill>
                  <a:schemeClr val="bg1"/>
                </a:solidFill>
                <a:cs typeface="Arial"/>
              </a:rPr>
              <a:t>2023</a:t>
            </a:r>
            <a:endParaRPr lang="en-US" sz="1600" cap="none" spc="100">
              <a:solidFill>
                <a:schemeClr val="bg1"/>
              </a:solidFill>
              <a:cs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EC4F97E-E228-42CA-8E5B-47B5629AC495}"/>
              </a:ext>
            </a:extLst>
          </p:cNvPr>
          <p:cNvSpPr txBox="1"/>
          <p:nvPr/>
        </p:nvSpPr>
        <p:spPr>
          <a:xfrm>
            <a:off x="725694" y="1695590"/>
            <a:ext cx="6167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cap="none" spc="100">
                <a:solidFill>
                  <a:schemeClr val="bg1"/>
                </a:solidFill>
                <a:cs typeface="Arial" panose="020B0604020202020204" pitchFamily="34" charset="0"/>
              </a:rPr>
              <a:t>Borough-Based Jails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48C455E-E2C1-44E2-B5E6-C582CC1E59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870" y="5169539"/>
            <a:ext cx="667894" cy="66789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5B6F26-43ED-4945-984B-0D7B5FEAD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02C6-7A7C-4A23-B693-B776875E5CC4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5F23E7-665E-477C-82CB-9C666DF1E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2023</a:t>
            </a:r>
          </a:p>
        </p:txBody>
      </p:sp>
    </p:spTree>
    <p:extLst>
      <p:ext uri="{BB962C8B-B14F-4D97-AF65-F5344CB8AC3E}">
        <p14:creationId xmlns:p14="http://schemas.microsoft.com/office/powerpoint/2010/main" val="3644260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A1FB750-4430-49D0-8E40-B6F3E199F4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7144295"/>
              </p:ext>
            </p:extLst>
          </p:nvPr>
        </p:nvGraphicFramePr>
        <p:xfrm>
          <a:off x="1421380" y="1020005"/>
          <a:ext cx="9448800" cy="46558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4394">
                  <a:extLst>
                    <a:ext uri="{9D8B030D-6E8A-4147-A177-3AD203B41FA5}">
                      <a16:colId xmlns:a16="http://schemas.microsoft.com/office/drawing/2014/main" val="1486264823"/>
                    </a:ext>
                  </a:extLst>
                </a:gridCol>
                <a:gridCol w="7954406">
                  <a:extLst>
                    <a:ext uri="{9D8B030D-6E8A-4147-A177-3AD203B41FA5}">
                      <a16:colId xmlns:a16="http://schemas.microsoft.com/office/drawing/2014/main" val="1374758403"/>
                    </a:ext>
                  </a:extLst>
                </a:gridCol>
              </a:tblGrid>
              <a:tr h="448042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DECEMBER 2022 &amp; JANUARY 2023</a:t>
                      </a:r>
                      <a:endParaRPr lang="en-US" sz="200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NOVEMBER &amp; DECEMBER 2022</a:t>
                      </a:r>
                      <a:endParaRPr lang="en-US" sz="200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137133"/>
                  </a:ext>
                </a:extLst>
              </a:tr>
              <a:tr h="13423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>
                          <a:ln>
                            <a:noFill/>
                          </a:ln>
                          <a:latin typeface="Arial"/>
                          <a:cs typeface="Arial"/>
                        </a:rPr>
                        <a:t>Air Quality Monitoring </a:t>
                      </a:r>
                    </a:p>
                    <a:p>
                      <a:pPr algn="ctr"/>
                      <a:endParaRPr lang="en-US" sz="1400">
                        <a:ln>
                          <a:noFill/>
                        </a:ln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lt"/>
                          <a:cs typeface="Calibri"/>
                        </a:rPr>
                        <a:t>In </a:t>
                      </a:r>
                      <a:r>
                        <a:rPr lang="en-US" sz="1400">
                          <a:latin typeface="+mn-lt"/>
                          <a:ea typeface="+mn-lt"/>
                          <a:cs typeface="Calibri"/>
                        </a:rPr>
                        <a:t>December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lt"/>
                          <a:cs typeface="Calibri"/>
                        </a:rPr>
                        <a:t> 2022 and January 2023, </a:t>
                      </a: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lt"/>
                          <a:cs typeface="Calibri"/>
                        </a:rPr>
                        <a:t>construction‐related levels of Particulate Matter (PM) PM10 did not surpass Daily Permissible Exposure Limits (PEL) 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lt"/>
                          <a:cs typeface="Calibri"/>
                        </a:rPr>
                        <a:t>as set by federal standards for the 24‐hour Time Weighted Average (TWA), or daily value, and did not cause air quality concerns to the public or on‐site workers.</a:t>
                      </a:r>
                      <a:endParaRPr lang="en-US" sz="1400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+mn-lt"/>
                        <a:ea typeface="+mn-lt"/>
                        <a:cs typeface="Calibri"/>
                      </a:endParaRPr>
                    </a:p>
                    <a:p>
                      <a:pPr algn="l"/>
                      <a:endParaRPr lang="en-US" sz="140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295838"/>
                  </a:ext>
                </a:extLst>
              </a:tr>
              <a:tr h="1523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>
                          <a:ln>
                            <a:noFill/>
                          </a:ln>
                          <a:latin typeface="Arial"/>
                          <a:cs typeface="Arial"/>
                        </a:rPr>
                        <a:t>Noise Monitoring </a:t>
                      </a:r>
                    </a:p>
                    <a:p>
                      <a:pPr algn="ctr"/>
                      <a:endParaRPr lang="en-US" sz="1400">
                        <a:ln>
                          <a:noFill/>
                        </a:ln>
                      </a:endParaRPr>
                    </a:p>
                    <a:p>
                      <a:pPr algn="ctr"/>
                      <a:endParaRPr lang="en-US" sz="1400">
                        <a:ln>
                          <a:noFill/>
                        </a:ln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lt"/>
                          <a:cs typeface="Calibri"/>
                        </a:rPr>
                        <a:t>In </a:t>
                      </a:r>
                      <a:r>
                        <a:rPr lang="en-US" sz="1400">
                          <a:latin typeface="+mn-lt"/>
                          <a:ea typeface="+mn-lt"/>
                          <a:cs typeface="Calibri"/>
                        </a:rPr>
                        <a:t>December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lt"/>
                          <a:cs typeface="Calibri"/>
                        </a:rPr>
                        <a:t> 2022 and January 2023, </a:t>
                      </a: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lt"/>
                          <a:cs typeface="Calibri"/>
                        </a:rPr>
                        <a:t>construction-related levels of noise did not surpass the limits of Local Law 113 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lt"/>
                          <a:cs typeface="Calibri"/>
                        </a:rPr>
                        <a:t>and did not cause noise concerns for the community. No corrective actions or mitigation measures were required. </a:t>
                      </a:r>
                      <a:endParaRPr lang="en-US" sz="1400" b="1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Arial"/>
                        <a:cs typeface="Arial"/>
                      </a:endParaRPr>
                    </a:p>
                    <a:p>
                      <a:pPr algn="l"/>
                      <a:endParaRPr lang="en-US" sz="140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607961"/>
                  </a:ext>
                </a:extLst>
              </a:tr>
              <a:tr h="13423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>
                          <a:ln>
                            <a:noFill/>
                          </a:ln>
                          <a:latin typeface="Arial"/>
                          <a:cs typeface="Arial"/>
                        </a:rPr>
                        <a:t>Vibration Monitoring </a:t>
                      </a:r>
                    </a:p>
                    <a:p>
                      <a:pPr algn="ctr"/>
                      <a:endParaRPr lang="en-US" sz="1400">
                        <a:ln>
                          <a:noFill/>
                        </a:ln>
                      </a:endParaRPr>
                    </a:p>
                    <a:p>
                      <a:pPr lvl="0" algn="ctr">
                        <a:buNone/>
                      </a:pPr>
                      <a:endParaRPr lang="en-US" sz="1400">
                        <a:ln>
                          <a:noFill/>
                        </a:ln>
                      </a:endParaRPr>
                    </a:p>
                    <a:p>
                      <a:pPr lvl="0" algn="ctr">
                        <a:buNone/>
                      </a:pPr>
                      <a:endParaRPr lang="en-US" sz="1400">
                        <a:ln>
                          <a:noFill/>
                        </a:ln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lt"/>
                          <a:cs typeface="Calibri"/>
                        </a:rPr>
                        <a:t>In </a:t>
                      </a:r>
                      <a:r>
                        <a:rPr lang="en-US" sz="1400">
                          <a:latin typeface="+mn-lt"/>
                          <a:ea typeface="+mn-lt"/>
                          <a:cs typeface="Calibri"/>
                        </a:rPr>
                        <a:t>December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lt"/>
                          <a:cs typeface="Calibri"/>
                        </a:rPr>
                        <a:t> 2022 and January 2023 , </a:t>
                      </a:r>
                      <a:r>
                        <a:rPr lang="en-US" sz="1400" b="1">
                          <a:ln>
                            <a:noFill/>
                          </a:ln>
                          <a:latin typeface="+mn-lt"/>
                          <a:ea typeface="+mn-lt"/>
                          <a:cs typeface="Calibri"/>
                        </a:rPr>
                        <a:t>no alarm was triggered during or by any construction activity. </a:t>
                      </a:r>
                      <a:r>
                        <a:rPr kumimoji="0" lang="en-US" sz="140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lt"/>
                          <a:cs typeface="Calibri"/>
                        </a:rPr>
                        <a:t>No corrective actions or mitigation measures were required. </a:t>
                      </a:r>
                      <a:endParaRPr lang="en-US" sz="1400" b="1">
                        <a:ln>
                          <a:noFill/>
                        </a:ln>
                        <a:latin typeface="+mn-lt"/>
                        <a:ea typeface="+mn-lt"/>
                        <a:cs typeface="Calibri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>
                        <a:ln>
                          <a:noFill/>
                        </a:ln>
                        <a:latin typeface="+mn-lt"/>
                        <a:ea typeface="+mn-lt"/>
                        <a:cs typeface="Calibri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400" b="1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3841807"/>
                  </a:ext>
                </a:extLst>
              </a:tr>
            </a:tbl>
          </a:graphicData>
        </a:graphic>
      </p:graphicFrame>
      <p:sp>
        <p:nvSpPr>
          <p:cNvPr id="8" name="Title 7">
            <a:extLst>
              <a:ext uri="{FF2B5EF4-FFF2-40B4-BE49-F238E27FC236}">
                <a16:creationId xmlns:a16="http://schemas.microsoft.com/office/drawing/2014/main" id="{564134D3-96A5-4A5D-A9FA-D5A762548EDB}"/>
              </a:ext>
            </a:extLst>
          </p:cNvPr>
          <p:cNvSpPr txBox="1">
            <a:spLocks/>
          </p:cNvSpPr>
          <p:nvPr/>
        </p:nvSpPr>
        <p:spPr>
          <a:xfrm>
            <a:off x="144216" y="167646"/>
            <a:ext cx="11648581" cy="704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latin typeface="+mn-lt"/>
                <a:cs typeface="Arial" panose="020B0604020202020204" pitchFamily="34" charset="0"/>
              </a:rPr>
              <a:t>Environmental Monitoring Updates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3D445-BA9F-4124-B1DF-FB0CD591E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BAE0D-D075-4B5C-8D0E-5FBF5CE8F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4086" y="6325229"/>
            <a:ext cx="2743200" cy="365125"/>
          </a:xfrm>
        </p:spPr>
        <p:txBody>
          <a:bodyPr/>
          <a:lstStyle/>
          <a:p>
            <a:fld id="{F10C02C6-7A7C-4A23-B693-B776875E5CC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F4056F1-4AA5-4A09-BEE8-16A1B2CB9EB0}"/>
              </a:ext>
            </a:extLst>
          </p:cNvPr>
          <p:cNvSpPr txBox="1"/>
          <p:nvPr/>
        </p:nvSpPr>
        <p:spPr>
          <a:xfrm>
            <a:off x="2420471" y="6076988"/>
            <a:ext cx="9372326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200" b="1">
                <a:latin typeface="Arial"/>
                <a:cs typeface="Arial"/>
              </a:rPr>
              <a:t>Monthly reports will be posted online:  </a:t>
            </a:r>
            <a:r>
              <a:rPr lang="en-US" sz="1200" b="1">
                <a:solidFill>
                  <a:srgbClr val="008080"/>
                </a:solidFill>
                <a:latin typeface="Arial"/>
                <a:cs typeface="Arial"/>
              </a:rPr>
              <a:t>https://rikers.cityofnewyork.us/environmental-monitoring-reports/</a:t>
            </a:r>
            <a:endParaRPr lang="en-US" sz="1200">
              <a:latin typeface="Arial"/>
              <a:ea typeface="+mn-lt"/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1845BA-B532-44D1-9982-BBA58AC294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7" t="66053" r="88828" b="11850"/>
          <a:stretch/>
        </p:blipFill>
        <p:spPr>
          <a:xfrm>
            <a:off x="632066" y="2848298"/>
            <a:ext cx="608549" cy="626487"/>
          </a:xfrm>
          <a:prstGeom prst="rect">
            <a:avLst/>
          </a:prstGeom>
          <a:ln>
            <a:noFill/>
          </a:ln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B57DEAC7-5D6D-417A-A3CE-DAC0D242AD59}"/>
              </a:ext>
            </a:extLst>
          </p:cNvPr>
          <p:cNvSpPr/>
          <p:nvPr/>
        </p:nvSpPr>
        <p:spPr>
          <a:xfrm>
            <a:off x="699496" y="1573062"/>
            <a:ext cx="473693" cy="424589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048BFA3-B0B8-474F-ACAA-03EB294AE6E4}"/>
              </a:ext>
            </a:extLst>
          </p:cNvPr>
          <p:cNvGrpSpPr/>
          <p:nvPr/>
        </p:nvGrpSpPr>
        <p:grpSpPr>
          <a:xfrm>
            <a:off x="699496" y="4372330"/>
            <a:ext cx="423694" cy="454459"/>
            <a:chOff x="9879884" y="1129107"/>
            <a:chExt cx="177409" cy="16550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8F0F018-0249-4279-9A1A-74F891CCB43B}"/>
                </a:ext>
              </a:extLst>
            </p:cNvPr>
            <p:cNvSpPr/>
            <p:nvPr/>
          </p:nvSpPr>
          <p:spPr>
            <a:xfrm>
              <a:off x="9879884" y="1129107"/>
              <a:ext cx="177409" cy="16550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6325A30-40ED-4E2F-AD6B-BDFD22BBC847}"/>
                </a:ext>
              </a:extLst>
            </p:cNvPr>
            <p:cNvSpPr/>
            <p:nvPr/>
          </p:nvSpPr>
          <p:spPr>
            <a:xfrm>
              <a:off x="9927348" y="1181422"/>
              <a:ext cx="83448" cy="7324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70B3FE5-CC44-972D-F2E6-2DF20438B23D}"/>
              </a:ext>
            </a:extLst>
          </p:cNvPr>
          <p:cNvSpPr txBox="1"/>
          <p:nvPr/>
        </p:nvSpPr>
        <p:spPr>
          <a:xfrm>
            <a:off x="2576762" y="5283867"/>
            <a:ext cx="677377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cs typeface="Calibri"/>
              </a:rPr>
              <a:t>*No exceedances are expected for the remainder of January.  Levels will be continuously monitored, and corrective actions will be taken if necessary*</a:t>
            </a:r>
            <a:endParaRPr lang="en-US" sz="1600">
              <a:ea typeface="+mn-lt"/>
              <a:cs typeface="+mn-lt"/>
            </a:endParaRPr>
          </a:p>
          <a:p>
            <a:pPr algn="l"/>
            <a:endParaRPr lang="en-US" sz="1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2961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CB35AF8-9710-446C-8C53-CF73651FB2B1}"/>
              </a:ext>
            </a:extLst>
          </p:cNvPr>
          <p:cNvSpPr/>
          <p:nvPr/>
        </p:nvSpPr>
        <p:spPr>
          <a:xfrm>
            <a:off x="0" y="-2"/>
            <a:ext cx="12192000" cy="6858002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86A81F-05EA-41F1-94ED-5DB5FC9D2888}"/>
              </a:ext>
            </a:extLst>
          </p:cNvPr>
          <p:cNvSpPr/>
          <p:nvPr/>
        </p:nvSpPr>
        <p:spPr>
          <a:xfrm>
            <a:off x="470007" y="2113192"/>
            <a:ext cx="45719" cy="2631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4295FCC-B90C-4C2F-8435-E6C25DFD5236}"/>
              </a:ext>
            </a:extLst>
          </p:cNvPr>
          <p:cNvGrpSpPr/>
          <p:nvPr/>
        </p:nvGrpSpPr>
        <p:grpSpPr>
          <a:xfrm>
            <a:off x="901967" y="2390425"/>
            <a:ext cx="8494026" cy="2077151"/>
            <a:chOff x="901967" y="2547902"/>
            <a:chExt cx="8494026" cy="2077151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364C2B06-C2AB-40C4-B1BA-E02FB621559A}"/>
                </a:ext>
              </a:extLst>
            </p:cNvPr>
            <p:cNvSpPr txBox="1">
              <a:spLocks/>
            </p:cNvSpPr>
            <p:nvPr/>
          </p:nvSpPr>
          <p:spPr>
            <a:xfrm>
              <a:off x="901967" y="2878617"/>
              <a:ext cx="8494026" cy="1746436"/>
            </a:xfrm>
            <a:prstGeom prst="rect">
              <a:avLst/>
            </a:prstGeom>
          </p:spPr>
          <p:txBody>
            <a:bodyPr lIns="91440" tIns="45720" rIns="91440" bIns="45720" anchor="t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 cap="all" spc="700" baseline="0">
                  <a:solidFill>
                    <a:schemeClr val="bg1"/>
                  </a:solidFill>
                  <a:latin typeface="Franklin Gothic Demi" panose="020B0603020102020204" pitchFamily="34" charset="0"/>
                  <a:ea typeface="+mj-ea"/>
                  <a:cs typeface="+mj-cs"/>
                </a:defRPr>
              </a:lvl1pPr>
            </a:lstStyle>
            <a:p>
              <a:r>
                <a:rPr lang="en-US" sz="6000" b="1" cap="none" spc="0">
                  <a:latin typeface="+mn-lt"/>
                  <a:cs typeface="Arial"/>
                </a:rPr>
                <a:t>Community Engagement and Resources</a:t>
              </a:r>
              <a:endParaRPr lang="en-US" sz="6000" b="1" cap="none" spc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EA84387-4249-4825-8827-B575A9024E51}"/>
                </a:ext>
              </a:extLst>
            </p:cNvPr>
            <p:cNvSpPr txBox="1"/>
            <p:nvPr/>
          </p:nvSpPr>
          <p:spPr>
            <a:xfrm>
              <a:off x="955132" y="2547902"/>
              <a:ext cx="61722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cap="none" spc="0">
                  <a:solidFill>
                    <a:schemeClr val="bg1"/>
                  </a:solidFill>
                  <a:latin typeface="+mn-lt"/>
                  <a:cs typeface="Arial"/>
                </a:rPr>
                <a:t>Brooklyn</a:t>
              </a: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0EB47-E7BD-48C8-8BCC-8B00F5895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CE152B-D4D4-4223-A3BF-8129E96B4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02C6-7A7C-4A23-B693-B776875E5CC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170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D05D0DA-B24B-4FDB-8C93-C25F59470F23}"/>
              </a:ext>
            </a:extLst>
          </p:cNvPr>
          <p:cNvGrpSpPr/>
          <p:nvPr/>
        </p:nvGrpSpPr>
        <p:grpSpPr>
          <a:xfrm>
            <a:off x="6881361" y="3111944"/>
            <a:ext cx="4777239" cy="3156306"/>
            <a:chOff x="6881361" y="3111944"/>
            <a:chExt cx="4978405" cy="3289216"/>
          </a:xfrm>
        </p:grpSpPr>
        <p:pic>
          <p:nvPicPr>
            <p:cNvPr id="26" name="Picture 25" descr="A person holding a piece of paper&#10;&#10;Description automatically generated with low confidence">
              <a:extLst>
                <a:ext uri="{FF2B5EF4-FFF2-40B4-BE49-F238E27FC236}">
                  <a16:creationId xmlns:a16="http://schemas.microsoft.com/office/drawing/2014/main" id="{9B09004A-BA16-47F5-80E1-ABF6A1C06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81361" y="3111944"/>
              <a:ext cx="2466912" cy="3289216"/>
            </a:xfrm>
            <a:prstGeom prst="rect">
              <a:avLst/>
            </a:prstGeom>
          </p:spPr>
        </p:pic>
        <p:pic>
          <p:nvPicPr>
            <p:cNvPr id="27" name="Picture 26" descr="A person walking out of a building&#10;&#10;Description automatically generated with low confidence">
              <a:extLst>
                <a:ext uri="{FF2B5EF4-FFF2-40B4-BE49-F238E27FC236}">
                  <a16:creationId xmlns:a16="http://schemas.microsoft.com/office/drawing/2014/main" id="{02695E53-CEB1-4DC7-9077-E4A5E87E5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92854" y="3111944"/>
              <a:ext cx="2466912" cy="3289216"/>
            </a:xfrm>
            <a:prstGeom prst="rect">
              <a:avLst/>
            </a:prstGeom>
          </p:spPr>
        </p:pic>
      </p:grpSp>
      <p:sp>
        <p:nvSpPr>
          <p:cNvPr id="54" name="Title 3">
            <a:extLst>
              <a:ext uri="{FF2B5EF4-FFF2-40B4-BE49-F238E27FC236}">
                <a16:creationId xmlns:a16="http://schemas.microsoft.com/office/drawing/2014/main" id="{CC280AF7-5BEA-4642-8585-9B52B8D4C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01" y="244786"/>
            <a:ext cx="11648581" cy="773310"/>
          </a:xfrm>
        </p:spPr>
        <p:txBody>
          <a:bodyPr anchor="t">
            <a:noAutofit/>
          </a:bodyPr>
          <a:lstStyle/>
          <a:p>
            <a:r>
              <a:rPr lang="en-US" sz="4000">
                <a:latin typeface="+mn-lt"/>
                <a:cs typeface="Arial" panose="020B0604020202020204" pitchFamily="34" charset="0"/>
              </a:rPr>
              <a:t>Community Resources During Construction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91C2FB-5C5B-48B9-A193-F0F72FA55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FB141C-23F0-4C83-A66E-670EB4CF7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02C6-7A7C-4A23-B693-B776875E5CC4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Picture 7" descr="Graphical user interface, icon&#10;&#10;Description automatically generated">
            <a:extLst>
              <a:ext uri="{FF2B5EF4-FFF2-40B4-BE49-F238E27FC236}">
                <a16:creationId xmlns:a16="http://schemas.microsoft.com/office/drawing/2014/main" id="{A0F9D298-C4B5-483A-BEC7-17A589D53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02439"/>
            <a:ext cx="653768" cy="6537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325DA2-4B10-4E80-B806-6CDD9FBE3CDA}"/>
              </a:ext>
            </a:extLst>
          </p:cNvPr>
          <p:cNvSpPr txBox="1"/>
          <p:nvPr/>
        </p:nvSpPr>
        <p:spPr>
          <a:xfrm>
            <a:off x="1580422" y="1529268"/>
            <a:ext cx="25172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BBJ Website 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3839A6DF-409A-4330-8D2F-F4E34D0FCA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55004"/>
            <a:ext cx="653060" cy="653060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25954602-556B-465C-967D-E164EF6EF7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58884"/>
            <a:ext cx="653060" cy="653060"/>
          </a:xfrm>
          <a:prstGeom prst="rect">
            <a:avLst/>
          </a:prstGeom>
        </p:spPr>
      </p:pic>
      <p:pic>
        <p:nvPicPr>
          <p:cNvPr id="14" name="Picture 13" descr="Shape, icon&#10;&#10;Description automatically generated">
            <a:extLst>
              <a:ext uri="{FF2B5EF4-FFF2-40B4-BE49-F238E27FC236}">
                <a16:creationId xmlns:a16="http://schemas.microsoft.com/office/drawing/2014/main" id="{4ACB2FCA-02D9-4FC9-9124-BFA5F2E040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92" y="4546721"/>
            <a:ext cx="653768" cy="653768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EA571BD5-832C-48B1-8270-371176F731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29415"/>
            <a:ext cx="653768" cy="6537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6AD5A6B-5180-4C8D-A10F-B446D43B210D}"/>
              </a:ext>
            </a:extLst>
          </p:cNvPr>
          <p:cNvSpPr txBox="1"/>
          <p:nvPr/>
        </p:nvSpPr>
        <p:spPr>
          <a:xfrm>
            <a:off x="1580422" y="2585359"/>
            <a:ext cx="39394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Designated Phone Number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EDBDAF-6821-45E9-BD54-9B22568B3CF4}"/>
              </a:ext>
            </a:extLst>
          </p:cNvPr>
          <p:cNvSpPr txBox="1"/>
          <p:nvPr/>
        </p:nvSpPr>
        <p:spPr>
          <a:xfrm>
            <a:off x="1580422" y="3656244"/>
            <a:ext cx="39394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Weekly Look Ahead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6ACABA-EE7F-42C1-BD8B-8EFB61F8DF4F}"/>
              </a:ext>
            </a:extLst>
          </p:cNvPr>
          <p:cNvSpPr txBox="1"/>
          <p:nvPr/>
        </p:nvSpPr>
        <p:spPr>
          <a:xfrm>
            <a:off x="1580422" y="4559141"/>
            <a:ext cx="42596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72-Hour Advisories for Impactful Construction Activities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3010AC-7DA2-4D46-B5C0-A71E4F7AC7A2}"/>
              </a:ext>
            </a:extLst>
          </p:cNvPr>
          <p:cNvSpPr txBox="1"/>
          <p:nvPr/>
        </p:nvSpPr>
        <p:spPr>
          <a:xfrm>
            <a:off x="6838222" y="1332198"/>
            <a:ext cx="37217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Construction Liaison &amp; Field Office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79A3F1-9352-44A9-9979-FF46D92F3075}"/>
              </a:ext>
            </a:extLst>
          </p:cNvPr>
          <p:cNvSpPr/>
          <p:nvPr/>
        </p:nvSpPr>
        <p:spPr>
          <a:xfrm>
            <a:off x="1566080" y="1824955"/>
            <a:ext cx="31953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>
                <a:solidFill>
                  <a:srgbClr val="0F98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https://rikers.cityofnewyork.us/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CE0693-E59B-418C-93B4-C1AC654ACCF3}"/>
              </a:ext>
            </a:extLst>
          </p:cNvPr>
          <p:cNvSpPr txBox="1"/>
          <p:nvPr/>
        </p:nvSpPr>
        <p:spPr>
          <a:xfrm>
            <a:off x="6838222" y="2000574"/>
            <a:ext cx="5220428" cy="18158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it-IT" sz="1600" b="1" i="1">
                <a:solidFill>
                  <a:srgbClr val="0F9881"/>
                </a:solidFill>
                <a:latin typeface="Arial"/>
                <a:cs typeface="Arial"/>
              </a:rPr>
              <a:t>Lucien Allen Brooklyn BBJ CCL</a:t>
            </a:r>
          </a:p>
          <a:p>
            <a:r>
              <a:rPr lang="it-IT" sz="1600" i="1">
                <a:solidFill>
                  <a:srgbClr val="0F9881"/>
                </a:solidFill>
                <a:latin typeface="Arial"/>
                <a:cs typeface="Arial"/>
              </a:rPr>
              <a:t>(917) 270-2370 / BrooklynCCL@bbjnyc.com</a:t>
            </a:r>
          </a:p>
          <a:p>
            <a:r>
              <a:rPr lang="en-US" sz="1600" i="1">
                <a:solidFill>
                  <a:srgbClr val="0F9881"/>
                </a:solidFill>
                <a:latin typeface="Arial"/>
                <a:cs typeface="Arial"/>
              </a:rPr>
              <a:t>360 Atlantic Avenue </a:t>
            </a:r>
            <a:endParaRPr lang="en-US" sz="1600" i="1">
              <a:solidFill>
                <a:srgbClr val="0F98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i="1">
                <a:solidFill>
                  <a:srgbClr val="0F9881"/>
                </a:solidFill>
                <a:latin typeface="Arial"/>
                <a:cs typeface="Arial"/>
              </a:rPr>
              <a:t>Monday – Friday 7:00am - 3:30pm</a:t>
            </a:r>
          </a:p>
          <a:p>
            <a:endParaRPr lang="en-US" sz="1600" i="1">
              <a:solidFill>
                <a:srgbClr val="0F9881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i="1">
              <a:solidFill>
                <a:srgbClr val="0F98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i="1">
              <a:solidFill>
                <a:srgbClr val="0F98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861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CB35AF8-9710-446C-8C53-CF73651FB2B1}"/>
              </a:ext>
            </a:extLst>
          </p:cNvPr>
          <p:cNvSpPr/>
          <p:nvPr/>
        </p:nvSpPr>
        <p:spPr>
          <a:xfrm>
            <a:off x="0" y="-2"/>
            <a:ext cx="12192000" cy="6858002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86A81F-05EA-41F1-94ED-5DB5FC9D2888}"/>
              </a:ext>
            </a:extLst>
          </p:cNvPr>
          <p:cNvSpPr/>
          <p:nvPr/>
        </p:nvSpPr>
        <p:spPr>
          <a:xfrm>
            <a:off x="470007" y="2113192"/>
            <a:ext cx="45719" cy="2631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4295FCC-B90C-4C2F-8435-E6C25DFD5236}"/>
              </a:ext>
            </a:extLst>
          </p:cNvPr>
          <p:cNvGrpSpPr/>
          <p:nvPr/>
        </p:nvGrpSpPr>
        <p:grpSpPr>
          <a:xfrm>
            <a:off x="901967" y="2390425"/>
            <a:ext cx="8494026" cy="2077151"/>
            <a:chOff x="901967" y="2547902"/>
            <a:chExt cx="8494026" cy="2077151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364C2B06-C2AB-40C4-B1BA-E02FB621559A}"/>
                </a:ext>
              </a:extLst>
            </p:cNvPr>
            <p:cNvSpPr txBox="1">
              <a:spLocks/>
            </p:cNvSpPr>
            <p:nvPr/>
          </p:nvSpPr>
          <p:spPr>
            <a:xfrm>
              <a:off x="901967" y="2878617"/>
              <a:ext cx="8494026" cy="1746436"/>
            </a:xfrm>
            <a:prstGeom prst="rect">
              <a:avLst/>
            </a:prstGeom>
          </p:spPr>
          <p:txBody>
            <a:bodyPr lIns="91440" tIns="45720" rIns="91440" bIns="45720" anchor="t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 cap="all" spc="700" baseline="0">
                  <a:solidFill>
                    <a:schemeClr val="bg1"/>
                  </a:solidFill>
                  <a:latin typeface="Franklin Gothic Demi" panose="020B0603020102020204" pitchFamily="34" charset="0"/>
                  <a:ea typeface="+mj-ea"/>
                  <a:cs typeface="+mj-cs"/>
                </a:defRPr>
              </a:lvl1pPr>
            </a:lstStyle>
            <a:p>
              <a:r>
                <a:rPr lang="en-US" sz="6000" b="1" cap="none" spc="0">
                  <a:latin typeface="+mn-lt"/>
                  <a:cs typeface="Arial"/>
                </a:rPr>
                <a:t>Q &amp; A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EA84387-4249-4825-8827-B575A9024E51}"/>
                </a:ext>
              </a:extLst>
            </p:cNvPr>
            <p:cNvSpPr txBox="1"/>
            <p:nvPr/>
          </p:nvSpPr>
          <p:spPr>
            <a:xfrm>
              <a:off x="955132" y="2547902"/>
              <a:ext cx="61722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cap="none" spc="0">
                  <a:solidFill>
                    <a:schemeClr val="bg1"/>
                  </a:solidFill>
                  <a:latin typeface="+mn-lt"/>
                  <a:cs typeface="Arial"/>
                </a:rPr>
                <a:t>Brooklyn </a:t>
              </a: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AF57ED-82E1-414A-B69C-E4C687787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484D85-8695-4DA0-82E9-179A06F8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02C6-7A7C-4A23-B693-B776875E5CC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44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23125A09-24DD-493E-BD31-71C30CAF61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25" y="0"/>
            <a:ext cx="12188950" cy="685799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CF1915B-794D-4DBE-9288-C79A0FDA8181}"/>
              </a:ext>
            </a:extLst>
          </p:cNvPr>
          <p:cNvGrpSpPr/>
          <p:nvPr/>
        </p:nvGrpSpPr>
        <p:grpSpPr>
          <a:xfrm>
            <a:off x="803113" y="2637536"/>
            <a:ext cx="10388066" cy="1213488"/>
            <a:chOff x="1545517" y="1440260"/>
            <a:chExt cx="10388066" cy="1213488"/>
          </a:xfrm>
        </p:grpSpPr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7F9F4A80-FA7B-462C-A598-F78985E8892C}"/>
                </a:ext>
              </a:extLst>
            </p:cNvPr>
            <p:cNvSpPr txBox="1">
              <a:spLocks/>
            </p:cNvSpPr>
            <p:nvPr/>
          </p:nvSpPr>
          <p:spPr>
            <a:xfrm>
              <a:off x="1545517" y="1792491"/>
              <a:ext cx="10388066" cy="861257"/>
            </a:xfrm>
            <a:prstGeom prst="rect">
              <a:avLst/>
            </a:prstGeom>
          </p:spPr>
          <p:txBody>
            <a:bodyPr lIns="91440" tIns="45720" rIns="91440" bIns="45720" anchor="t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 cap="all" spc="700" baseline="0">
                  <a:solidFill>
                    <a:schemeClr val="bg1"/>
                  </a:solidFill>
                  <a:latin typeface="Franklin Gothic Demi" panose="020B0603020102020204" pitchFamily="34" charset="0"/>
                  <a:ea typeface="+mj-ea"/>
                  <a:cs typeface="+mj-cs"/>
                </a:defRPr>
              </a:lvl1pPr>
            </a:lstStyle>
            <a:p>
              <a:r>
                <a:rPr lang="en-US" sz="6000" b="1" cap="none" spc="100">
                  <a:latin typeface="+mn-lt"/>
                  <a:cs typeface="Arial"/>
                </a:rPr>
                <a:t>Thank You</a:t>
              </a:r>
              <a:endParaRPr lang="en-US" sz="6000" b="1" cap="none" spc="1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7EA654D-3654-478A-9537-124539234777}"/>
                </a:ext>
              </a:extLst>
            </p:cNvPr>
            <p:cNvSpPr txBox="1"/>
            <p:nvPr/>
          </p:nvSpPr>
          <p:spPr>
            <a:xfrm>
              <a:off x="1594945" y="1440260"/>
              <a:ext cx="616723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cap="none" spc="100">
                  <a:solidFill>
                    <a:schemeClr val="bg1"/>
                  </a:solidFill>
                  <a:cs typeface="Arial" panose="020B0604020202020204" pitchFamily="34" charset="0"/>
                </a:rPr>
                <a:t>Borough-Based Jails </a:t>
              </a:r>
              <a:r>
                <a:rPr lang="en-US" sz="1800" cap="none" spc="100">
                  <a:solidFill>
                    <a:schemeClr val="bg1"/>
                  </a:solidFill>
                  <a:cs typeface="Arial" panose="020B0604020202020204" pitchFamily="34" charset="0"/>
                </a:rPr>
                <a:t>|</a:t>
              </a:r>
              <a:r>
                <a:rPr lang="en-US" sz="1800" b="1" cap="none" spc="100">
                  <a:solidFill>
                    <a:schemeClr val="bg1"/>
                  </a:solidFill>
                  <a:cs typeface="Arial" panose="020B0604020202020204" pitchFamily="34" charset="0"/>
                </a:rPr>
                <a:t> NAC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37C85AD-5458-40EF-A71B-62E217372354}"/>
              </a:ext>
            </a:extLst>
          </p:cNvPr>
          <p:cNvGrpSpPr/>
          <p:nvPr/>
        </p:nvGrpSpPr>
        <p:grpSpPr>
          <a:xfrm>
            <a:off x="8644895" y="143745"/>
            <a:ext cx="3403464" cy="720959"/>
            <a:chOff x="355600" y="487681"/>
            <a:chExt cx="4556463" cy="965200"/>
          </a:xfrm>
        </p:grpSpPr>
        <p:pic>
          <p:nvPicPr>
            <p:cNvPr id="9" name="Picture 13">
              <a:extLst>
                <a:ext uri="{FF2B5EF4-FFF2-40B4-BE49-F238E27FC236}">
                  <a16:creationId xmlns:a16="http://schemas.microsoft.com/office/drawing/2014/main" id="{FB5C21FB-CB84-4661-9A3C-563EDC5348B7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3178819" y="747892"/>
              <a:ext cx="1733244" cy="41001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419C2CB-C7A2-442B-94D1-00B5DC7ED0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6284" t="16589" r="20106" b="13838"/>
            <a:stretch/>
          </p:blipFill>
          <p:spPr>
            <a:xfrm>
              <a:off x="355600" y="487681"/>
              <a:ext cx="853440" cy="965200"/>
            </a:xfrm>
            <a:prstGeom prst="rect">
              <a:avLst/>
            </a:prstGeom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24F0C591-DF40-4DE0-963C-D64E2FF23B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55146" y="605557"/>
              <a:ext cx="2077568" cy="6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6AEBD20-90EB-4F00-ACA0-FA482C7484B8}"/>
              </a:ext>
            </a:extLst>
          </p:cNvPr>
          <p:cNvSpPr txBox="1"/>
          <p:nvPr/>
        </p:nvSpPr>
        <p:spPr>
          <a:xfrm>
            <a:off x="1593912" y="5162410"/>
            <a:ext cx="64068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cap="none" spc="100">
                <a:solidFill>
                  <a:schemeClr val="bg1"/>
                </a:solidFill>
                <a:cs typeface="Arial" panose="020B0604020202020204" pitchFamily="34" charset="0"/>
              </a:rPr>
              <a:t>Brooklyn Dismantle</a:t>
            </a:r>
            <a:endParaRPr lang="en-US" sz="360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3A6978-9BE8-4782-951B-7157FF1E88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870" y="5169539"/>
            <a:ext cx="667894" cy="6678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22E748-ABBD-40DA-A58D-9B26F8EA2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2B2F30-6FB8-47BA-BD21-B3B6C643F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02C6-7A7C-4A23-B693-B776875E5CC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70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F62F1D-F267-4249-BE2C-A94206027CB7}"/>
              </a:ext>
            </a:extLst>
          </p:cNvPr>
          <p:cNvSpPr/>
          <p:nvPr/>
        </p:nvSpPr>
        <p:spPr>
          <a:xfrm>
            <a:off x="4508396" y="2002967"/>
            <a:ext cx="412123" cy="412123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5FF0F5A-58AF-8748-BA36-948F814F758D}"/>
              </a:ext>
            </a:extLst>
          </p:cNvPr>
          <p:cNvSpPr txBox="1">
            <a:spLocks/>
          </p:cNvSpPr>
          <p:nvPr/>
        </p:nvSpPr>
        <p:spPr>
          <a:xfrm>
            <a:off x="9249371" y="6434234"/>
            <a:ext cx="2347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t>March 5, 2020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174B1D-A1DF-4142-81A6-45409B845004}"/>
              </a:ext>
            </a:extLst>
          </p:cNvPr>
          <p:cNvSpPr/>
          <p:nvPr/>
        </p:nvSpPr>
        <p:spPr>
          <a:xfrm>
            <a:off x="10454054" y="6434235"/>
            <a:ext cx="1232179" cy="3006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51096A-BD5C-4000-AE6C-7623998B70BE}"/>
              </a:ext>
            </a:extLst>
          </p:cNvPr>
          <p:cNvSpPr/>
          <p:nvPr/>
        </p:nvSpPr>
        <p:spPr>
          <a:xfrm>
            <a:off x="0" y="-2"/>
            <a:ext cx="4244454" cy="6858002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68E268-2C10-4088-A2D4-6F0CA72849F3}"/>
              </a:ext>
            </a:extLst>
          </p:cNvPr>
          <p:cNvSpPr txBox="1"/>
          <p:nvPr/>
        </p:nvSpPr>
        <p:spPr>
          <a:xfrm>
            <a:off x="5047853" y="1775431"/>
            <a:ext cx="7125494" cy="27907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>
                <a:cs typeface="Arial"/>
              </a:rPr>
              <a:t>Interim Sally Port and Dismantle Updates</a:t>
            </a:r>
          </a:p>
          <a:p>
            <a:pPr>
              <a:lnSpc>
                <a:spcPct val="150000"/>
              </a:lnSpc>
            </a:pPr>
            <a:r>
              <a:rPr lang="en-US" sz="3000">
                <a:cs typeface="Arial"/>
              </a:rPr>
              <a:t>Environmental Monitoring​</a:t>
            </a:r>
          </a:p>
          <a:p>
            <a:pPr>
              <a:lnSpc>
                <a:spcPct val="150000"/>
              </a:lnSpc>
            </a:pPr>
            <a:r>
              <a:rPr lang="en-US" sz="3000">
                <a:cs typeface="Arial"/>
              </a:rPr>
              <a:t>Community Engagement and Resources</a:t>
            </a:r>
          </a:p>
          <a:p>
            <a:pPr>
              <a:lnSpc>
                <a:spcPct val="150000"/>
              </a:lnSpc>
            </a:pPr>
            <a:r>
              <a:rPr lang="en-US" sz="3000">
                <a:cs typeface="Arial"/>
              </a:rPr>
              <a:t>Q&amp;A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2484EB-4668-4FC1-9169-E3C0EB7156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244454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83C7E5E-E78D-4C28-A2F0-920A3F4624A8}"/>
              </a:ext>
            </a:extLst>
          </p:cNvPr>
          <p:cNvSpPr/>
          <p:nvPr/>
        </p:nvSpPr>
        <p:spPr>
          <a:xfrm>
            <a:off x="470007" y="2113192"/>
            <a:ext cx="45719" cy="2631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6EF5FA-9C0E-4000-B006-991437ACD1F1}"/>
              </a:ext>
            </a:extLst>
          </p:cNvPr>
          <p:cNvSpPr txBox="1">
            <a:spLocks/>
          </p:cNvSpPr>
          <p:nvPr/>
        </p:nvSpPr>
        <p:spPr>
          <a:xfrm>
            <a:off x="901967" y="2998371"/>
            <a:ext cx="10388066" cy="861257"/>
          </a:xfrm>
          <a:prstGeom prst="rect">
            <a:avLst/>
          </a:prstGeom>
        </p:spPr>
        <p:txBody>
          <a:bodyPr lIns="91440" tIns="45720" rIns="91440" bIns="4572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cap="all" spc="700" baseline="0">
                <a:solidFill>
                  <a:schemeClr val="bg1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sz="6000" b="1" cap="none" spc="100">
                <a:latin typeface="+mn-lt"/>
                <a:cs typeface="Arial"/>
              </a:rPr>
              <a:t>Agenda</a:t>
            </a:r>
            <a:endParaRPr lang="en-US" sz="6000" b="1" cap="none" spc="10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6B205F-D19C-4A35-806D-4EFB139A480C}"/>
              </a:ext>
            </a:extLst>
          </p:cNvPr>
          <p:cNvSpPr/>
          <p:nvPr/>
        </p:nvSpPr>
        <p:spPr>
          <a:xfrm>
            <a:off x="4508396" y="2719377"/>
            <a:ext cx="412123" cy="412123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0A69B52-B993-4D3C-BD4C-E64FF44E7904}"/>
              </a:ext>
            </a:extLst>
          </p:cNvPr>
          <p:cNvSpPr/>
          <p:nvPr/>
        </p:nvSpPr>
        <p:spPr>
          <a:xfrm>
            <a:off x="4508396" y="3447505"/>
            <a:ext cx="412123" cy="412123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CC4C4B2-2228-4935-8CB8-A7D725927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406A87-EB63-4143-B17B-955CA5A0F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02C6-7A7C-4A23-B693-B776875E5CC4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85FAF6-9790-4550-AB09-8328FE4F59AC}"/>
              </a:ext>
            </a:extLst>
          </p:cNvPr>
          <p:cNvSpPr/>
          <p:nvPr/>
        </p:nvSpPr>
        <p:spPr>
          <a:xfrm>
            <a:off x="4508396" y="4179658"/>
            <a:ext cx="409972" cy="407945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72475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CB35AF8-9710-446C-8C53-CF73651FB2B1}"/>
              </a:ext>
            </a:extLst>
          </p:cNvPr>
          <p:cNvSpPr/>
          <p:nvPr/>
        </p:nvSpPr>
        <p:spPr>
          <a:xfrm>
            <a:off x="0" y="-2"/>
            <a:ext cx="12192000" cy="6858002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86A81F-05EA-41F1-94ED-5DB5FC9D2888}"/>
              </a:ext>
            </a:extLst>
          </p:cNvPr>
          <p:cNvSpPr/>
          <p:nvPr/>
        </p:nvSpPr>
        <p:spPr>
          <a:xfrm>
            <a:off x="470007" y="2113192"/>
            <a:ext cx="45719" cy="2631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4295FCC-B90C-4C2F-8435-E6C25DFD5236}"/>
              </a:ext>
            </a:extLst>
          </p:cNvPr>
          <p:cNvGrpSpPr/>
          <p:nvPr/>
        </p:nvGrpSpPr>
        <p:grpSpPr>
          <a:xfrm>
            <a:off x="901967" y="2390425"/>
            <a:ext cx="8494026" cy="2077151"/>
            <a:chOff x="901967" y="2547902"/>
            <a:chExt cx="8494026" cy="2077151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364C2B06-C2AB-40C4-B1BA-E02FB621559A}"/>
                </a:ext>
              </a:extLst>
            </p:cNvPr>
            <p:cNvSpPr txBox="1">
              <a:spLocks/>
            </p:cNvSpPr>
            <p:nvPr/>
          </p:nvSpPr>
          <p:spPr>
            <a:xfrm>
              <a:off x="901967" y="2878617"/>
              <a:ext cx="8494026" cy="1746436"/>
            </a:xfrm>
            <a:prstGeom prst="rect">
              <a:avLst/>
            </a:prstGeom>
          </p:spPr>
          <p:txBody>
            <a:bodyPr lIns="91440" tIns="45720" rIns="91440" bIns="45720" anchor="t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 cap="all" spc="700" baseline="0">
                  <a:solidFill>
                    <a:schemeClr val="bg1"/>
                  </a:solidFill>
                  <a:latin typeface="Franklin Gothic Demi" panose="020B0603020102020204" pitchFamily="34" charset="0"/>
                  <a:ea typeface="+mj-ea"/>
                  <a:cs typeface="+mj-cs"/>
                </a:defRPr>
              </a:lvl1pPr>
            </a:lstStyle>
            <a:p>
              <a:r>
                <a:rPr lang="en-US" sz="6000" b="1" cap="none" spc="0">
                  <a:latin typeface="+mn-lt"/>
                  <a:cs typeface="Arial"/>
                </a:rPr>
                <a:t>Interim Sally Port and Dismantle Updates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EA84387-4249-4825-8827-B575A9024E51}"/>
                </a:ext>
              </a:extLst>
            </p:cNvPr>
            <p:cNvSpPr txBox="1"/>
            <p:nvPr/>
          </p:nvSpPr>
          <p:spPr>
            <a:xfrm>
              <a:off x="955132" y="2547902"/>
              <a:ext cx="61722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cap="none" spc="0">
                  <a:solidFill>
                    <a:schemeClr val="bg1"/>
                  </a:solidFill>
                  <a:latin typeface="+mn-lt"/>
                  <a:cs typeface="Arial"/>
                </a:rPr>
                <a:t>Brooklyn </a:t>
              </a: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B66AE-D4B3-4E95-BF1C-8D1E37F7E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19C37-7CC6-402F-8D45-711C69160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02C6-7A7C-4A23-B693-B776875E5CC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55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FA1D97-507D-4806-A1BB-1976CDAF5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127" y="241260"/>
            <a:ext cx="11648581" cy="704937"/>
          </a:xfrm>
        </p:spPr>
        <p:txBody>
          <a:bodyPr>
            <a:normAutofit/>
          </a:bodyPr>
          <a:lstStyle/>
          <a:p>
            <a:r>
              <a:rPr lang="en-US" sz="4000">
                <a:latin typeface="+mn-lt"/>
                <a:cs typeface="Arial" panose="020B0604020202020204" pitchFamily="34" charset="0"/>
              </a:rPr>
              <a:t>Project Schedule Milestones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02EC186-B225-4572-A0C3-58D36D356439}"/>
              </a:ext>
            </a:extLst>
          </p:cNvPr>
          <p:cNvGraphicFramePr>
            <a:graphicFrameLocks noGrp="1"/>
          </p:cNvGraphicFramePr>
          <p:nvPr/>
        </p:nvGraphicFramePr>
        <p:xfrm>
          <a:off x="360292" y="998641"/>
          <a:ext cx="11471416" cy="502639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450300">
                  <a:extLst>
                    <a:ext uri="{9D8B030D-6E8A-4147-A177-3AD203B41FA5}">
                      <a16:colId xmlns:a16="http://schemas.microsoft.com/office/drawing/2014/main" val="1451078758"/>
                    </a:ext>
                  </a:extLst>
                </a:gridCol>
                <a:gridCol w="4021116">
                  <a:extLst>
                    <a:ext uri="{9D8B030D-6E8A-4147-A177-3AD203B41FA5}">
                      <a16:colId xmlns:a16="http://schemas.microsoft.com/office/drawing/2014/main" val="2672340993"/>
                    </a:ext>
                  </a:extLst>
                </a:gridCol>
              </a:tblGrid>
              <a:tr h="44834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Milestone</a:t>
                      </a:r>
                    </a:p>
                  </a:txBody>
                  <a:tcPr anchor="ctr"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Estimated Dates </a:t>
                      </a:r>
                    </a:p>
                  </a:txBody>
                  <a:tcPr anchor="ctr">
                    <a:solidFill>
                      <a:srgbClr val="0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7027524"/>
                  </a:ext>
                </a:extLst>
              </a:tr>
              <a:tr h="704027"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 Assessment and Surveys </a:t>
                      </a:r>
                    </a:p>
                    <a:p>
                      <a:pPr marL="0" indent="0" algn="l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(Verification of existing building conditions)</a:t>
                      </a:r>
                      <a:endParaRPr lang="en-US" sz="16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1082609"/>
                  </a:ext>
                </a:extLst>
              </a:tr>
              <a:tr h="1051321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Mobilization / Site Fencing 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 fencing, sidewalk shed installation, field office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Sidewalk Closure on State Street March 2022 (Pedestrian circulation will be maintained) </a:t>
                      </a:r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Complete</a:t>
                      </a:r>
                      <a:endParaRPr lang="en-US"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6525537"/>
                  </a:ext>
                </a:extLst>
              </a:tr>
              <a:tr h="529963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Interim Sally Port and Officer Booth Construction </a:t>
                      </a:r>
                      <a:endParaRPr lang="en-US" sz="200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April 2022 – January 2023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9037771"/>
                  </a:ext>
                </a:extLst>
              </a:tr>
              <a:tr h="1278633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Dismantle Work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Oil Tank removal on the north side of State Street, remove and install new tanks  (Winter 2022 – Summer 2023)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-Temporary Sidewalk and Parking restrictions expected on Smith and State St.</a:t>
                      </a:r>
                      <a:endParaRPr lang="en-US" sz="200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January 2023– July 2023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931484"/>
                  </a:ext>
                </a:extLst>
              </a:tr>
              <a:tr h="9376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Podium Dismantle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Removal of 1-2 story structure bordering Boerum Pl, Atlantic Ave., &amp; Smith St.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October 2022 – January 2023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913828"/>
                  </a:ext>
                </a:extLst>
              </a:tr>
            </a:tbl>
          </a:graphicData>
        </a:graphic>
      </p:graphicFrame>
      <p:sp>
        <p:nvSpPr>
          <p:cNvPr id="6" name="TextBox 15">
            <a:extLst>
              <a:ext uri="{FF2B5EF4-FFF2-40B4-BE49-F238E27FC236}">
                <a16:creationId xmlns:a16="http://schemas.microsoft.com/office/drawing/2014/main" id="{8AEF11A1-1E3E-440D-B692-783BF2312117}"/>
              </a:ext>
            </a:extLst>
          </p:cNvPr>
          <p:cNvSpPr txBox="1"/>
          <p:nvPr/>
        </p:nvSpPr>
        <p:spPr>
          <a:xfrm>
            <a:off x="4409267" y="6259697"/>
            <a:ext cx="3253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INFORMATIONAL PURPOSES ONLY</a:t>
            </a: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0C0FBD26-8232-4785-90A0-E06D68F12558}"/>
              </a:ext>
            </a:extLst>
          </p:cNvPr>
          <p:cNvSpPr txBox="1"/>
          <p:nvPr/>
        </p:nvSpPr>
        <p:spPr>
          <a:xfrm>
            <a:off x="3541884" y="6133162"/>
            <a:ext cx="7035415" cy="1274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855"/>
              </a:lnSpc>
            </a:pPr>
            <a:r>
              <a:rPr sz="1200" spc="-15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1400" spc="-15">
                <a:latin typeface="Arial" panose="020B0604020202020204" pitchFamily="34" charset="0"/>
                <a:cs typeface="Arial" panose="020B0604020202020204" pitchFamily="34" charset="0"/>
              </a:rPr>
              <a:t>Estimated Dates and Milestones will be updated by Design-Builder 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777D6C-7368-44A4-9DA6-D44997017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02C6-7A7C-4A23-B693-B776875E5CC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19DCDE0F-5BB4-40D8-840C-453AA145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January 2023</a:t>
            </a:r>
          </a:p>
        </p:txBody>
      </p:sp>
    </p:spTree>
    <p:extLst>
      <p:ext uri="{BB962C8B-B14F-4D97-AF65-F5344CB8AC3E}">
        <p14:creationId xmlns:p14="http://schemas.microsoft.com/office/powerpoint/2010/main" val="3895201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90D8669-26D3-40D2-968D-8EB27C3BAD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l="2402" r="7269"/>
          <a:stretch/>
        </p:blipFill>
        <p:spPr>
          <a:xfrm>
            <a:off x="689888" y="1010679"/>
            <a:ext cx="8232018" cy="5377257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FDADA12-9027-4D4D-9551-1384DD235EB8}"/>
              </a:ext>
            </a:extLst>
          </p:cNvPr>
          <p:cNvSpPr/>
          <p:nvPr/>
        </p:nvSpPr>
        <p:spPr>
          <a:xfrm>
            <a:off x="1981559" y="2327501"/>
            <a:ext cx="5953760" cy="3139440"/>
          </a:xfrm>
          <a:custGeom>
            <a:avLst/>
            <a:gdLst>
              <a:gd name="connsiteX0" fmla="*/ 5659120 w 5953760"/>
              <a:gd name="connsiteY0" fmla="*/ 990600 h 3139440"/>
              <a:gd name="connsiteX1" fmla="*/ 5918200 w 5953760"/>
              <a:gd name="connsiteY1" fmla="*/ 995680 h 3139440"/>
              <a:gd name="connsiteX2" fmla="*/ 5862320 w 5953760"/>
              <a:gd name="connsiteY2" fmla="*/ 1752600 h 3139440"/>
              <a:gd name="connsiteX3" fmla="*/ 5730240 w 5953760"/>
              <a:gd name="connsiteY3" fmla="*/ 1742440 h 3139440"/>
              <a:gd name="connsiteX4" fmla="*/ 5725160 w 5953760"/>
              <a:gd name="connsiteY4" fmla="*/ 1894840 h 3139440"/>
              <a:gd name="connsiteX5" fmla="*/ 5857240 w 5953760"/>
              <a:gd name="connsiteY5" fmla="*/ 1899920 h 3139440"/>
              <a:gd name="connsiteX6" fmla="*/ 5775960 w 5953760"/>
              <a:gd name="connsiteY6" fmla="*/ 2966720 h 3139440"/>
              <a:gd name="connsiteX7" fmla="*/ 5633720 w 5953760"/>
              <a:gd name="connsiteY7" fmla="*/ 3134360 h 3139440"/>
              <a:gd name="connsiteX8" fmla="*/ 0 w 5953760"/>
              <a:gd name="connsiteY8" fmla="*/ 3139440 h 3139440"/>
              <a:gd name="connsiteX9" fmla="*/ 187960 w 5953760"/>
              <a:gd name="connsiteY9" fmla="*/ 0 h 3139440"/>
              <a:gd name="connsiteX10" fmla="*/ 5953760 w 5953760"/>
              <a:gd name="connsiteY10" fmla="*/ 15240 h 3139440"/>
              <a:gd name="connsiteX11" fmla="*/ 5943600 w 5953760"/>
              <a:gd name="connsiteY11" fmla="*/ 325120 h 3139440"/>
              <a:gd name="connsiteX12" fmla="*/ 5593080 w 5953760"/>
              <a:gd name="connsiteY12" fmla="*/ 340360 h 313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53760" h="3139440">
                <a:moveTo>
                  <a:pt x="5659120" y="990600"/>
                </a:moveTo>
                <a:lnTo>
                  <a:pt x="5918200" y="995680"/>
                </a:lnTo>
                <a:lnTo>
                  <a:pt x="5862320" y="1752600"/>
                </a:lnTo>
                <a:lnTo>
                  <a:pt x="5730240" y="1742440"/>
                </a:lnTo>
                <a:lnTo>
                  <a:pt x="5725160" y="1894840"/>
                </a:lnTo>
                <a:lnTo>
                  <a:pt x="5857240" y="1899920"/>
                </a:lnTo>
                <a:lnTo>
                  <a:pt x="5775960" y="2966720"/>
                </a:lnTo>
                <a:lnTo>
                  <a:pt x="5633720" y="3134360"/>
                </a:lnTo>
                <a:lnTo>
                  <a:pt x="0" y="3139440"/>
                </a:lnTo>
                <a:lnTo>
                  <a:pt x="187960" y="0"/>
                </a:lnTo>
                <a:lnTo>
                  <a:pt x="5953760" y="15240"/>
                </a:lnTo>
                <a:lnTo>
                  <a:pt x="5943600" y="325120"/>
                </a:lnTo>
                <a:lnTo>
                  <a:pt x="5593080" y="340360"/>
                </a:lnTo>
              </a:path>
            </a:pathLst>
          </a:cu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AC5117-4CE2-4747-B53E-8CE9919F433F}"/>
              </a:ext>
            </a:extLst>
          </p:cNvPr>
          <p:cNvSpPr/>
          <p:nvPr/>
        </p:nvSpPr>
        <p:spPr>
          <a:xfrm>
            <a:off x="4461705" y="1738345"/>
            <a:ext cx="734182" cy="3157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C8A64B-FC1D-4BB5-98DC-DAD0E7098797}"/>
              </a:ext>
            </a:extLst>
          </p:cNvPr>
          <p:cNvSpPr txBox="1"/>
          <p:nvPr/>
        </p:nvSpPr>
        <p:spPr>
          <a:xfrm>
            <a:off x="65200" y="1209840"/>
            <a:ext cx="2476500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Interim sally </a:t>
            </a:r>
            <a:r>
              <a:rPr lang="en-US" b="1">
                <a:solidFill>
                  <a:srgbClr val="4472C4"/>
                </a:solidFill>
                <a:latin typeface="Arial"/>
                <a:cs typeface="Arial"/>
              </a:rPr>
              <a:t>p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ort and officer </a:t>
            </a:r>
            <a:r>
              <a:rPr lang="en-US" b="1">
                <a:solidFill>
                  <a:srgbClr val="4472C4"/>
                </a:solidFill>
                <a:latin typeface="Arial"/>
                <a:cs typeface="Arial"/>
              </a:rPr>
              <a:t>b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ooth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80AFB4F-B1A7-447F-8D05-E2925D544432}"/>
              </a:ext>
            </a:extLst>
          </p:cNvPr>
          <p:cNvCxnSpPr>
            <a:cxnSpLocks/>
          </p:cNvCxnSpPr>
          <p:nvPr/>
        </p:nvCxnSpPr>
        <p:spPr>
          <a:xfrm>
            <a:off x="2091543" y="1538568"/>
            <a:ext cx="2376749" cy="6458"/>
          </a:xfrm>
          <a:prstGeom prst="straightConnector1">
            <a:avLst/>
          </a:prstGeom>
          <a:ln w="3492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DC7AB49-318E-4B6E-A3B9-4638C2C9642A}"/>
              </a:ext>
            </a:extLst>
          </p:cNvPr>
          <p:cNvSpPr/>
          <p:nvPr/>
        </p:nvSpPr>
        <p:spPr>
          <a:xfrm>
            <a:off x="4512504" y="1328987"/>
            <a:ext cx="567794" cy="55823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F98D73-AB55-4A24-B48D-7715D37739FC}"/>
              </a:ext>
            </a:extLst>
          </p:cNvPr>
          <p:cNvSpPr txBox="1"/>
          <p:nvPr/>
        </p:nvSpPr>
        <p:spPr>
          <a:xfrm>
            <a:off x="4964827" y="5887852"/>
            <a:ext cx="131440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Atlantic Ave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B5D8AA-8869-4DCA-9A8E-5001F956CEAF}"/>
              </a:ext>
            </a:extLst>
          </p:cNvPr>
          <p:cNvSpPr txBox="1"/>
          <p:nvPr/>
        </p:nvSpPr>
        <p:spPr>
          <a:xfrm>
            <a:off x="6903377" y="1714468"/>
            <a:ext cx="118947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State 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B96A2E-5EBA-4676-BB07-55453ACE5B44}"/>
              </a:ext>
            </a:extLst>
          </p:cNvPr>
          <p:cNvSpPr txBox="1"/>
          <p:nvPr/>
        </p:nvSpPr>
        <p:spPr>
          <a:xfrm rot="16400516">
            <a:off x="934171" y="4250837"/>
            <a:ext cx="112800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Boerum Pl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F4A573-D4FD-496D-8820-8D995905C2D2}"/>
              </a:ext>
            </a:extLst>
          </p:cNvPr>
          <p:cNvSpPr txBox="1"/>
          <p:nvPr/>
        </p:nvSpPr>
        <p:spPr>
          <a:xfrm rot="16466648">
            <a:off x="7486537" y="3701243"/>
            <a:ext cx="1314403" cy="307777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Smith Street</a:t>
            </a:r>
          </a:p>
        </p:txBody>
      </p:sp>
      <p:pic>
        <p:nvPicPr>
          <p:cNvPr id="27" name="object 3">
            <a:extLst>
              <a:ext uri="{FF2B5EF4-FFF2-40B4-BE49-F238E27FC236}">
                <a16:creationId xmlns:a16="http://schemas.microsoft.com/office/drawing/2014/main" id="{E0CA7F25-6C3B-4E1D-8453-7B8B8E6F5C9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6836" y="5511323"/>
            <a:ext cx="728436" cy="876613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322AB29-6815-43DA-8808-531AFB24C9C0}"/>
              </a:ext>
            </a:extLst>
          </p:cNvPr>
          <p:cNvSpPr/>
          <p:nvPr/>
        </p:nvSpPr>
        <p:spPr>
          <a:xfrm>
            <a:off x="2250216" y="2060544"/>
            <a:ext cx="5474208" cy="315796"/>
          </a:xfrm>
          <a:custGeom>
            <a:avLst/>
            <a:gdLst>
              <a:gd name="connsiteX0" fmla="*/ 0 w 5468112"/>
              <a:gd name="connsiteY0" fmla="*/ 286512 h 316992"/>
              <a:gd name="connsiteX1" fmla="*/ 6096 w 5468112"/>
              <a:gd name="connsiteY1" fmla="*/ 91440 h 316992"/>
              <a:gd name="connsiteX2" fmla="*/ 5102352 w 5468112"/>
              <a:gd name="connsiteY2" fmla="*/ 79248 h 316992"/>
              <a:gd name="connsiteX3" fmla="*/ 5273040 w 5468112"/>
              <a:gd name="connsiteY3" fmla="*/ 0 h 316992"/>
              <a:gd name="connsiteX4" fmla="*/ 5468112 w 5468112"/>
              <a:gd name="connsiteY4" fmla="*/ 0 h 316992"/>
              <a:gd name="connsiteX5" fmla="*/ 5468112 w 5468112"/>
              <a:gd name="connsiteY5" fmla="*/ 316992 h 316992"/>
              <a:gd name="connsiteX6" fmla="*/ 0 w 5468112"/>
              <a:gd name="connsiteY6" fmla="*/ 286512 h 316992"/>
              <a:gd name="connsiteX0" fmla="*/ 0 w 5468112"/>
              <a:gd name="connsiteY0" fmla="*/ 336038 h 366518"/>
              <a:gd name="connsiteX1" fmla="*/ 6096 w 5468112"/>
              <a:gd name="connsiteY1" fmla="*/ 140966 h 366518"/>
              <a:gd name="connsiteX2" fmla="*/ 5102352 w 5468112"/>
              <a:gd name="connsiteY2" fmla="*/ 128774 h 366518"/>
              <a:gd name="connsiteX3" fmla="*/ 5254752 w 5468112"/>
              <a:gd name="connsiteY3" fmla="*/ 0 h 366518"/>
              <a:gd name="connsiteX4" fmla="*/ 5468112 w 5468112"/>
              <a:gd name="connsiteY4" fmla="*/ 49526 h 366518"/>
              <a:gd name="connsiteX5" fmla="*/ 5468112 w 5468112"/>
              <a:gd name="connsiteY5" fmla="*/ 366518 h 366518"/>
              <a:gd name="connsiteX6" fmla="*/ 0 w 5468112"/>
              <a:gd name="connsiteY6" fmla="*/ 336038 h 366518"/>
              <a:gd name="connsiteX0" fmla="*/ 0 w 5474208"/>
              <a:gd name="connsiteY0" fmla="*/ 336038 h 366518"/>
              <a:gd name="connsiteX1" fmla="*/ 6096 w 5474208"/>
              <a:gd name="connsiteY1" fmla="*/ 140966 h 366518"/>
              <a:gd name="connsiteX2" fmla="*/ 5102352 w 5474208"/>
              <a:gd name="connsiteY2" fmla="*/ 128774 h 366518"/>
              <a:gd name="connsiteX3" fmla="*/ 5254752 w 5474208"/>
              <a:gd name="connsiteY3" fmla="*/ 0 h 366518"/>
              <a:gd name="connsiteX4" fmla="*/ 5474208 w 5474208"/>
              <a:gd name="connsiteY4" fmla="*/ 7075 h 366518"/>
              <a:gd name="connsiteX5" fmla="*/ 5468112 w 5474208"/>
              <a:gd name="connsiteY5" fmla="*/ 366518 h 366518"/>
              <a:gd name="connsiteX6" fmla="*/ 0 w 5474208"/>
              <a:gd name="connsiteY6" fmla="*/ 336038 h 36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74208" h="366518">
                <a:moveTo>
                  <a:pt x="0" y="336038"/>
                </a:moveTo>
                <a:lnTo>
                  <a:pt x="6096" y="140966"/>
                </a:lnTo>
                <a:lnTo>
                  <a:pt x="5102352" y="128774"/>
                </a:lnTo>
                <a:lnTo>
                  <a:pt x="5254752" y="0"/>
                </a:lnTo>
                <a:lnTo>
                  <a:pt x="5474208" y="7075"/>
                </a:lnTo>
                <a:lnTo>
                  <a:pt x="5468112" y="366518"/>
                </a:lnTo>
                <a:lnTo>
                  <a:pt x="0" y="336038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C55B177-F52A-4946-84BB-AF9410BC89E1}"/>
              </a:ext>
            </a:extLst>
          </p:cNvPr>
          <p:cNvSpPr/>
          <p:nvPr/>
        </p:nvSpPr>
        <p:spPr>
          <a:xfrm>
            <a:off x="2037718" y="2471466"/>
            <a:ext cx="5590095" cy="2931736"/>
          </a:xfrm>
          <a:custGeom>
            <a:avLst/>
            <a:gdLst>
              <a:gd name="connsiteX0" fmla="*/ 188536 w 5590095"/>
              <a:gd name="connsiteY0" fmla="*/ 707010 h 2931736"/>
              <a:gd name="connsiteX1" fmla="*/ 820132 w 5590095"/>
              <a:gd name="connsiteY1" fmla="*/ 707010 h 2931736"/>
              <a:gd name="connsiteX2" fmla="*/ 829559 w 5590095"/>
              <a:gd name="connsiteY2" fmla="*/ 0 h 2931736"/>
              <a:gd name="connsiteX3" fmla="*/ 1187777 w 5590095"/>
              <a:gd name="connsiteY3" fmla="*/ 9427 h 2931736"/>
              <a:gd name="connsiteX4" fmla="*/ 1168924 w 5590095"/>
              <a:gd name="connsiteY4" fmla="*/ 245097 h 2931736"/>
              <a:gd name="connsiteX5" fmla="*/ 2139884 w 5590095"/>
              <a:gd name="connsiteY5" fmla="*/ 273377 h 2931736"/>
              <a:gd name="connsiteX6" fmla="*/ 2139884 w 5590095"/>
              <a:gd name="connsiteY6" fmla="*/ 1461155 h 2931736"/>
              <a:gd name="connsiteX7" fmla="*/ 2403835 w 5590095"/>
              <a:gd name="connsiteY7" fmla="*/ 1451728 h 2931736"/>
              <a:gd name="connsiteX8" fmla="*/ 2394408 w 5590095"/>
              <a:gd name="connsiteY8" fmla="*/ 1187777 h 2931736"/>
              <a:gd name="connsiteX9" fmla="*/ 3271101 w 5590095"/>
              <a:gd name="connsiteY9" fmla="*/ 1197204 h 2931736"/>
              <a:gd name="connsiteX10" fmla="*/ 3271101 w 5590095"/>
              <a:gd name="connsiteY10" fmla="*/ 1376313 h 2931736"/>
              <a:gd name="connsiteX11" fmla="*/ 4411744 w 5590095"/>
              <a:gd name="connsiteY11" fmla="*/ 1366886 h 2931736"/>
              <a:gd name="connsiteX12" fmla="*/ 4411744 w 5590095"/>
              <a:gd name="connsiteY12" fmla="*/ 593889 h 2931736"/>
              <a:gd name="connsiteX13" fmla="*/ 4374037 w 5590095"/>
              <a:gd name="connsiteY13" fmla="*/ 575035 h 2931736"/>
              <a:gd name="connsiteX14" fmla="*/ 4383464 w 5590095"/>
              <a:gd name="connsiteY14" fmla="*/ 216816 h 2931736"/>
              <a:gd name="connsiteX15" fmla="*/ 4421171 w 5590095"/>
              <a:gd name="connsiteY15" fmla="*/ 179109 h 2931736"/>
              <a:gd name="connsiteX16" fmla="*/ 4477732 w 5590095"/>
              <a:gd name="connsiteY16" fmla="*/ 188536 h 2931736"/>
              <a:gd name="connsiteX17" fmla="*/ 4534293 w 5590095"/>
              <a:gd name="connsiteY17" fmla="*/ 245097 h 2931736"/>
              <a:gd name="connsiteX18" fmla="*/ 4562573 w 5590095"/>
              <a:gd name="connsiteY18" fmla="*/ 876693 h 2931736"/>
              <a:gd name="connsiteX19" fmla="*/ 5590095 w 5590095"/>
              <a:gd name="connsiteY19" fmla="*/ 904973 h 2931736"/>
              <a:gd name="connsiteX20" fmla="*/ 5458119 w 5590095"/>
              <a:gd name="connsiteY20" fmla="*/ 2903456 h 2931736"/>
              <a:gd name="connsiteX21" fmla="*/ 3205113 w 5590095"/>
              <a:gd name="connsiteY21" fmla="*/ 2931736 h 2931736"/>
              <a:gd name="connsiteX22" fmla="*/ 3205113 w 5590095"/>
              <a:gd name="connsiteY22" fmla="*/ 2677212 h 2931736"/>
              <a:gd name="connsiteX23" fmla="*/ 3101418 w 5590095"/>
              <a:gd name="connsiteY23" fmla="*/ 2667785 h 2931736"/>
              <a:gd name="connsiteX24" fmla="*/ 3101418 w 5590095"/>
              <a:gd name="connsiteY24" fmla="*/ 2865748 h 2931736"/>
              <a:gd name="connsiteX25" fmla="*/ 2384981 w 5590095"/>
              <a:gd name="connsiteY25" fmla="*/ 2846895 h 2931736"/>
              <a:gd name="connsiteX26" fmla="*/ 2384981 w 5590095"/>
              <a:gd name="connsiteY26" fmla="*/ 2696066 h 2931736"/>
              <a:gd name="connsiteX27" fmla="*/ 2290713 w 5590095"/>
              <a:gd name="connsiteY27" fmla="*/ 2696066 h 2931736"/>
              <a:gd name="connsiteX28" fmla="*/ 2290713 w 5590095"/>
              <a:gd name="connsiteY28" fmla="*/ 2903456 h 2931736"/>
              <a:gd name="connsiteX29" fmla="*/ 0 w 5590095"/>
              <a:gd name="connsiteY29" fmla="*/ 2903456 h 2931736"/>
              <a:gd name="connsiteX30" fmla="*/ 188536 w 5590095"/>
              <a:gd name="connsiteY30" fmla="*/ 707010 h 2931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590095" h="2931736">
                <a:moveTo>
                  <a:pt x="188536" y="707010"/>
                </a:moveTo>
                <a:lnTo>
                  <a:pt x="820132" y="707010"/>
                </a:lnTo>
                <a:lnTo>
                  <a:pt x="829559" y="0"/>
                </a:lnTo>
                <a:lnTo>
                  <a:pt x="1187777" y="9427"/>
                </a:lnTo>
                <a:lnTo>
                  <a:pt x="1168924" y="245097"/>
                </a:lnTo>
                <a:lnTo>
                  <a:pt x="2139884" y="273377"/>
                </a:lnTo>
                <a:lnTo>
                  <a:pt x="2139884" y="1461155"/>
                </a:lnTo>
                <a:lnTo>
                  <a:pt x="2403835" y="1451728"/>
                </a:lnTo>
                <a:lnTo>
                  <a:pt x="2394408" y="1187777"/>
                </a:lnTo>
                <a:lnTo>
                  <a:pt x="3271101" y="1197204"/>
                </a:lnTo>
                <a:lnTo>
                  <a:pt x="3271101" y="1376313"/>
                </a:lnTo>
                <a:lnTo>
                  <a:pt x="4411744" y="1366886"/>
                </a:lnTo>
                <a:lnTo>
                  <a:pt x="4411744" y="593889"/>
                </a:lnTo>
                <a:lnTo>
                  <a:pt x="4374037" y="575035"/>
                </a:lnTo>
                <a:lnTo>
                  <a:pt x="4383464" y="216816"/>
                </a:lnTo>
                <a:lnTo>
                  <a:pt x="4421171" y="179109"/>
                </a:lnTo>
                <a:lnTo>
                  <a:pt x="4477732" y="188536"/>
                </a:lnTo>
                <a:lnTo>
                  <a:pt x="4534293" y="245097"/>
                </a:lnTo>
                <a:lnTo>
                  <a:pt x="4562573" y="876693"/>
                </a:lnTo>
                <a:lnTo>
                  <a:pt x="5590095" y="904973"/>
                </a:lnTo>
                <a:lnTo>
                  <a:pt x="5458119" y="2903456"/>
                </a:lnTo>
                <a:lnTo>
                  <a:pt x="3205113" y="2931736"/>
                </a:lnTo>
                <a:lnTo>
                  <a:pt x="3205113" y="2677212"/>
                </a:lnTo>
                <a:lnTo>
                  <a:pt x="3101418" y="2667785"/>
                </a:lnTo>
                <a:lnTo>
                  <a:pt x="3101418" y="2865748"/>
                </a:lnTo>
                <a:lnTo>
                  <a:pt x="2384981" y="2846895"/>
                </a:lnTo>
                <a:lnTo>
                  <a:pt x="2384981" y="2696066"/>
                </a:lnTo>
                <a:lnTo>
                  <a:pt x="2290713" y="2696066"/>
                </a:lnTo>
                <a:lnTo>
                  <a:pt x="2290713" y="2903456"/>
                </a:lnTo>
                <a:lnTo>
                  <a:pt x="0" y="2903456"/>
                </a:lnTo>
                <a:lnTo>
                  <a:pt x="188536" y="707010"/>
                </a:lnTo>
                <a:close/>
              </a:path>
            </a:pathLst>
          </a:custGeom>
          <a:solidFill>
            <a:srgbClr val="A6A6A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5B3E58C7-2092-4BB4-81C8-F9560CCF7E4A}"/>
              </a:ext>
            </a:extLst>
          </p:cNvPr>
          <p:cNvSpPr/>
          <p:nvPr/>
        </p:nvSpPr>
        <p:spPr>
          <a:xfrm>
            <a:off x="7730297" y="2034570"/>
            <a:ext cx="292230" cy="650449"/>
          </a:xfrm>
          <a:custGeom>
            <a:avLst/>
            <a:gdLst>
              <a:gd name="connsiteX0" fmla="*/ 9426 w 292230"/>
              <a:gd name="connsiteY0" fmla="*/ 0 h 650449"/>
              <a:gd name="connsiteX1" fmla="*/ 0 w 292230"/>
              <a:gd name="connsiteY1" fmla="*/ 292231 h 650449"/>
              <a:gd name="connsiteX2" fmla="*/ 207389 w 292230"/>
              <a:gd name="connsiteY2" fmla="*/ 292231 h 650449"/>
              <a:gd name="connsiteX3" fmla="*/ 197962 w 292230"/>
              <a:gd name="connsiteY3" fmla="*/ 650449 h 650449"/>
              <a:gd name="connsiteX4" fmla="*/ 292230 w 292230"/>
              <a:gd name="connsiteY4" fmla="*/ 650449 h 650449"/>
              <a:gd name="connsiteX5" fmla="*/ 282804 w 292230"/>
              <a:gd name="connsiteY5" fmla="*/ 150829 h 650449"/>
              <a:gd name="connsiteX6" fmla="*/ 254523 w 292230"/>
              <a:gd name="connsiteY6" fmla="*/ 47134 h 650449"/>
              <a:gd name="connsiteX7" fmla="*/ 9426 w 292230"/>
              <a:gd name="connsiteY7" fmla="*/ 0 h 65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2230" h="650449">
                <a:moveTo>
                  <a:pt x="9426" y="0"/>
                </a:moveTo>
                <a:lnTo>
                  <a:pt x="0" y="292231"/>
                </a:lnTo>
                <a:lnTo>
                  <a:pt x="207389" y="292231"/>
                </a:lnTo>
                <a:lnTo>
                  <a:pt x="197962" y="650449"/>
                </a:lnTo>
                <a:lnTo>
                  <a:pt x="292230" y="650449"/>
                </a:lnTo>
                <a:lnTo>
                  <a:pt x="282804" y="150829"/>
                </a:lnTo>
                <a:lnTo>
                  <a:pt x="254523" y="47134"/>
                </a:lnTo>
                <a:lnTo>
                  <a:pt x="9426" y="0"/>
                </a:lnTo>
                <a:close/>
              </a:path>
            </a:pathLst>
          </a:cu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14F8B875-74B7-4F2F-A0C6-9510DD4000C4}"/>
              </a:ext>
            </a:extLst>
          </p:cNvPr>
          <p:cNvSpPr/>
          <p:nvPr/>
        </p:nvSpPr>
        <p:spPr>
          <a:xfrm>
            <a:off x="1847321" y="2183499"/>
            <a:ext cx="6014301" cy="3535051"/>
          </a:xfrm>
          <a:custGeom>
            <a:avLst/>
            <a:gdLst>
              <a:gd name="connsiteX0" fmla="*/ 367645 w 6014301"/>
              <a:gd name="connsiteY0" fmla="*/ 0 h 3535051"/>
              <a:gd name="connsiteX1" fmla="*/ 197963 w 6014301"/>
              <a:gd name="connsiteY1" fmla="*/ 9427 h 3535051"/>
              <a:gd name="connsiteX2" fmla="*/ 94268 w 6014301"/>
              <a:gd name="connsiteY2" fmla="*/ 122548 h 3535051"/>
              <a:gd name="connsiteX3" fmla="*/ 84841 w 6014301"/>
              <a:gd name="connsiteY3" fmla="*/ 254523 h 3535051"/>
              <a:gd name="connsiteX4" fmla="*/ 122548 w 6014301"/>
              <a:gd name="connsiteY4" fmla="*/ 377072 h 3535051"/>
              <a:gd name="connsiteX5" fmla="*/ 179109 w 6014301"/>
              <a:gd name="connsiteY5" fmla="*/ 433633 h 3535051"/>
              <a:gd name="connsiteX6" fmla="*/ 0 w 6014301"/>
              <a:gd name="connsiteY6" fmla="*/ 3299381 h 3535051"/>
              <a:gd name="connsiteX7" fmla="*/ 18853 w 6014301"/>
              <a:gd name="connsiteY7" fmla="*/ 3469064 h 3535051"/>
              <a:gd name="connsiteX8" fmla="*/ 103695 w 6014301"/>
              <a:gd name="connsiteY8" fmla="*/ 3535051 h 3535051"/>
              <a:gd name="connsiteX9" fmla="*/ 1536569 w 6014301"/>
              <a:gd name="connsiteY9" fmla="*/ 3535051 h 3535051"/>
              <a:gd name="connsiteX10" fmla="*/ 5816338 w 6014301"/>
              <a:gd name="connsiteY10" fmla="*/ 3535051 h 3535051"/>
              <a:gd name="connsiteX11" fmla="*/ 5948313 w 6014301"/>
              <a:gd name="connsiteY11" fmla="*/ 3478490 h 3535051"/>
              <a:gd name="connsiteX12" fmla="*/ 5976594 w 6014301"/>
              <a:gd name="connsiteY12" fmla="*/ 3308808 h 3535051"/>
              <a:gd name="connsiteX13" fmla="*/ 6014301 w 6014301"/>
              <a:gd name="connsiteY13" fmla="*/ 2516956 h 3535051"/>
              <a:gd name="connsiteX14" fmla="*/ 5929460 w 6014301"/>
              <a:gd name="connsiteY14" fmla="*/ 2507530 h 3535051"/>
              <a:gd name="connsiteX15" fmla="*/ 5882326 w 6014301"/>
              <a:gd name="connsiteY15" fmla="*/ 3157979 h 3535051"/>
              <a:gd name="connsiteX16" fmla="*/ 5759777 w 6014301"/>
              <a:gd name="connsiteY16" fmla="*/ 3327662 h 3535051"/>
              <a:gd name="connsiteX17" fmla="*/ 122548 w 6014301"/>
              <a:gd name="connsiteY17" fmla="*/ 3327662 h 3535051"/>
              <a:gd name="connsiteX18" fmla="*/ 292231 w 6014301"/>
              <a:gd name="connsiteY18" fmla="*/ 179109 h 3535051"/>
              <a:gd name="connsiteX19" fmla="*/ 377072 w 6014301"/>
              <a:gd name="connsiteY19" fmla="*/ 188536 h 3535051"/>
              <a:gd name="connsiteX20" fmla="*/ 367645 w 6014301"/>
              <a:gd name="connsiteY20" fmla="*/ 0 h 3535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14301" h="3535051">
                <a:moveTo>
                  <a:pt x="367645" y="0"/>
                </a:moveTo>
                <a:lnTo>
                  <a:pt x="197963" y="9427"/>
                </a:lnTo>
                <a:lnTo>
                  <a:pt x="94268" y="122548"/>
                </a:lnTo>
                <a:lnTo>
                  <a:pt x="84841" y="254523"/>
                </a:lnTo>
                <a:lnTo>
                  <a:pt x="122548" y="377072"/>
                </a:lnTo>
                <a:lnTo>
                  <a:pt x="179109" y="433633"/>
                </a:lnTo>
                <a:lnTo>
                  <a:pt x="0" y="3299381"/>
                </a:lnTo>
                <a:lnTo>
                  <a:pt x="18853" y="3469064"/>
                </a:lnTo>
                <a:lnTo>
                  <a:pt x="103695" y="3535051"/>
                </a:lnTo>
                <a:lnTo>
                  <a:pt x="1536569" y="3535051"/>
                </a:lnTo>
                <a:lnTo>
                  <a:pt x="5816338" y="3535051"/>
                </a:lnTo>
                <a:lnTo>
                  <a:pt x="5948313" y="3478490"/>
                </a:lnTo>
                <a:lnTo>
                  <a:pt x="5976594" y="3308808"/>
                </a:lnTo>
                <a:lnTo>
                  <a:pt x="6014301" y="2516956"/>
                </a:lnTo>
                <a:lnTo>
                  <a:pt x="5929460" y="2507530"/>
                </a:lnTo>
                <a:lnTo>
                  <a:pt x="5882326" y="3157979"/>
                </a:lnTo>
                <a:lnTo>
                  <a:pt x="5759777" y="3327662"/>
                </a:lnTo>
                <a:lnTo>
                  <a:pt x="122548" y="3327662"/>
                </a:lnTo>
                <a:lnTo>
                  <a:pt x="292231" y="179109"/>
                </a:lnTo>
                <a:lnTo>
                  <a:pt x="377072" y="188536"/>
                </a:lnTo>
                <a:lnTo>
                  <a:pt x="367645" y="0"/>
                </a:lnTo>
                <a:close/>
              </a:path>
            </a:pathLst>
          </a:cu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2BF6E6C-1DB1-4488-9D07-F5DB7FDA4DCA}"/>
              </a:ext>
            </a:extLst>
          </p:cNvPr>
          <p:cNvSpPr/>
          <p:nvPr/>
        </p:nvSpPr>
        <p:spPr>
          <a:xfrm rot="240040">
            <a:off x="7878867" y="2684352"/>
            <a:ext cx="121280" cy="620913"/>
          </a:xfrm>
          <a:prstGeom prst="rect">
            <a:avLst/>
          </a:prstGeom>
          <a:solidFill>
            <a:srgbClr val="00206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8D199E4-F1F1-4891-8497-5D134CAA75D4}"/>
              </a:ext>
            </a:extLst>
          </p:cNvPr>
          <p:cNvSpPr/>
          <p:nvPr/>
        </p:nvSpPr>
        <p:spPr>
          <a:xfrm rot="240040">
            <a:off x="2803897" y="2634676"/>
            <a:ext cx="127339" cy="532230"/>
          </a:xfrm>
          <a:prstGeom prst="rect">
            <a:avLst/>
          </a:prstGeom>
          <a:solidFill>
            <a:srgbClr val="00206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4619701-934B-4F7E-9AD1-5F07197AFD40}"/>
              </a:ext>
            </a:extLst>
          </p:cNvPr>
          <p:cNvSpPr/>
          <p:nvPr/>
        </p:nvSpPr>
        <p:spPr>
          <a:xfrm>
            <a:off x="3420876" y="2161297"/>
            <a:ext cx="492989" cy="166580"/>
          </a:xfrm>
          <a:prstGeom prst="rect">
            <a:avLst/>
          </a:pr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F98748B-FCEC-47E3-B4BA-6A4579425129}"/>
              </a:ext>
            </a:extLst>
          </p:cNvPr>
          <p:cNvSpPr/>
          <p:nvPr/>
        </p:nvSpPr>
        <p:spPr>
          <a:xfrm>
            <a:off x="4446378" y="2154001"/>
            <a:ext cx="492989" cy="166580"/>
          </a:xfrm>
          <a:prstGeom prst="rect">
            <a:avLst/>
          </a:pr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2E44968-E40E-4813-AC83-03346D9026C5}"/>
              </a:ext>
            </a:extLst>
          </p:cNvPr>
          <p:cNvSpPr/>
          <p:nvPr/>
        </p:nvSpPr>
        <p:spPr>
          <a:xfrm>
            <a:off x="6624307" y="1498062"/>
            <a:ext cx="490194" cy="153193"/>
          </a:xfrm>
          <a:prstGeom prst="rect">
            <a:avLst/>
          </a:prstGeom>
          <a:solidFill>
            <a:srgbClr val="00B0F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84FF851-2D98-433F-B713-1926C004A227}"/>
              </a:ext>
            </a:extLst>
          </p:cNvPr>
          <p:cNvGrpSpPr/>
          <p:nvPr/>
        </p:nvGrpSpPr>
        <p:grpSpPr>
          <a:xfrm>
            <a:off x="9248949" y="741702"/>
            <a:ext cx="2779059" cy="5695549"/>
            <a:chOff x="9334242" y="750190"/>
            <a:chExt cx="2727815" cy="5637745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D052DA6-C494-4F5E-B83E-3D41287180D9}"/>
                </a:ext>
              </a:extLst>
            </p:cNvPr>
            <p:cNvGrpSpPr/>
            <p:nvPr/>
          </p:nvGrpSpPr>
          <p:grpSpPr>
            <a:xfrm>
              <a:off x="9334242" y="750190"/>
              <a:ext cx="2727815" cy="5637745"/>
              <a:chOff x="9334242" y="750190"/>
              <a:chExt cx="2727815" cy="5637745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DF99BA2E-9C60-4391-9084-BC516426CF82}"/>
                  </a:ext>
                </a:extLst>
              </p:cNvPr>
              <p:cNvSpPr/>
              <p:nvPr/>
            </p:nvSpPr>
            <p:spPr>
              <a:xfrm>
                <a:off x="9334242" y="750190"/>
                <a:ext cx="2726987" cy="56377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76B5BD88-B836-4522-A12A-75C63F3EA6D7}"/>
                  </a:ext>
                </a:extLst>
              </p:cNvPr>
              <p:cNvGrpSpPr/>
              <p:nvPr/>
            </p:nvGrpSpPr>
            <p:grpSpPr>
              <a:xfrm>
                <a:off x="9364147" y="894967"/>
                <a:ext cx="2697910" cy="4407825"/>
                <a:chOff x="9364147" y="1092931"/>
                <a:chExt cx="2697910" cy="4407825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76475423-9B13-46D3-A69D-F8D09DD9B9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3127" t="8311" r="9781" b="3058"/>
                <a:stretch/>
              </p:blipFill>
              <p:spPr>
                <a:xfrm>
                  <a:off x="9364147" y="1092931"/>
                  <a:ext cx="2697910" cy="4407825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72757DD7-7639-493B-BE51-D8FC8B431930}"/>
                    </a:ext>
                  </a:extLst>
                </p:cNvPr>
                <p:cNvSpPr/>
                <p:nvPr/>
              </p:nvSpPr>
              <p:spPr>
                <a:xfrm>
                  <a:off x="9458395" y="1168737"/>
                  <a:ext cx="513154" cy="206180"/>
                </a:xfrm>
                <a:prstGeom prst="rect">
                  <a:avLst/>
                </a:prstGeom>
                <a:solidFill>
                  <a:srgbClr val="4472C4">
                    <a:alpha val="3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6F616278-9B4D-43D2-8B6A-B0F00BE40B12}"/>
                    </a:ext>
                  </a:extLst>
                </p:cNvPr>
                <p:cNvSpPr/>
                <p:nvPr/>
              </p:nvSpPr>
              <p:spPr>
                <a:xfrm rot="5400000">
                  <a:off x="9621610" y="1362303"/>
                  <a:ext cx="206180" cy="513154"/>
                </a:xfrm>
                <a:prstGeom prst="rect">
                  <a:avLst/>
                </a:prstGeom>
                <a:solidFill>
                  <a:srgbClr val="002060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B16CEA8-33E0-4BB4-8CF5-960E6079BE1D}"/>
                </a:ext>
              </a:extLst>
            </p:cNvPr>
            <p:cNvSpPr txBox="1"/>
            <p:nvPr/>
          </p:nvSpPr>
          <p:spPr>
            <a:xfrm>
              <a:off x="10157019" y="5461467"/>
              <a:ext cx="155744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Sidewalk Closure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6417041-7E55-4BD5-9CBC-E9830BFC4EF9}"/>
                </a:ext>
              </a:extLst>
            </p:cNvPr>
            <p:cNvSpPr/>
            <p:nvPr/>
          </p:nvSpPr>
          <p:spPr>
            <a:xfrm>
              <a:off x="9559928" y="5515772"/>
              <a:ext cx="382435" cy="156491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B19AE54-BD68-4FD6-8D00-2A156A1C475A}"/>
                </a:ext>
              </a:extLst>
            </p:cNvPr>
            <p:cNvGrpSpPr/>
            <p:nvPr/>
          </p:nvGrpSpPr>
          <p:grpSpPr>
            <a:xfrm>
              <a:off x="9559921" y="5818817"/>
              <a:ext cx="386598" cy="257028"/>
              <a:chOff x="9657135" y="5454502"/>
              <a:chExt cx="286441" cy="725347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7B00CB76-3E08-4895-B727-2237514A4E4A}"/>
                  </a:ext>
                </a:extLst>
              </p:cNvPr>
              <p:cNvSpPr/>
              <p:nvPr/>
            </p:nvSpPr>
            <p:spPr>
              <a:xfrm>
                <a:off x="9657135" y="5738222"/>
                <a:ext cx="283356" cy="44162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858D110-4395-47A1-AB4E-9B8A8531D16B}"/>
                  </a:ext>
                </a:extLst>
              </p:cNvPr>
              <p:cNvSpPr/>
              <p:nvPr/>
            </p:nvSpPr>
            <p:spPr>
              <a:xfrm>
                <a:off x="9660220" y="5454502"/>
                <a:ext cx="283356" cy="441626"/>
              </a:xfrm>
              <a:prstGeom prst="rect">
                <a:avLst/>
              </a:prstGeom>
              <a:solidFill>
                <a:schemeClr val="accent2">
                  <a:lumMod val="75000"/>
                  <a:alpha val="50196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AD28B7F-5FD1-4165-B936-80E9F6DDCBCD}"/>
                </a:ext>
              </a:extLst>
            </p:cNvPr>
            <p:cNvSpPr txBox="1"/>
            <p:nvPr/>
          </p:nvSpPr>
          <p:spPr>
            <a:xfrm>
              <a:off x="10142516" y="5764104"/>
              <a:ext cx="155744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Oil tank removal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F37EDDF-BAED-4D4A-93FE-A893AA3DB9E2}"/>
                </a:ext>
              </a:extLst>
            </p:cNvPr>
            <p:cNvGrpSpPr/>
            <p:nvPr/>
          </p:nvGrpSpPr>
          <p:grpSpPr>
            <a:xfrm>
              <a:off x="9556400" y="6095083"/>
              <a:ext cx="387535" cy="208879"/>
              <a:chOff x="9653356" y="5590381"/>
              <a:chExt cx="287135" cy="589468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548422FA-5B43-46DD-BF3F-54C4AA1D6E21}"/>
                  </a:ext>
                </a:extLst>
              </p:cNvPr>
              <p:cNvSpPr/>
              <p:nvPr/>
            </p:nvSpPr>
            <p:spPr>
              <a:xfrm>
                <a:off x="9657135" y="5738222"/>
                <a:ext cx="283356" cy="44162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139BEA7C-29EE-4D52-A616-21C8AA37A535}"/>
                  </a:ext>
                </a:extLst>
              </p:cNvPr>
              <p:cNvSpPr/>
              <p:nvPr/>
            </p:nvSpPr>
            <p:spPr>
              <a:xfrm>
                <a:off x="9653356" y="5590381"/>
                <a:ext cx="283356" cy="441626"/>
              </a:xfrm>
              <a:prstGeom prst="rect">
                <a:avLst/>
              </a:prstGeom>
              <a:solidFill>
                <a:srgbClr val="00B0F0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291D603-274D-4FF5-A9C1-51ADBD8D34EC}"/>
                </a:ext>
              </a:extLst>
            </p:cNvPr>
            <p:cNvSpPr txBox="1"/>
            <p:nvPr/>
          </p:nvSpPr>
          <p:spPr>
            <a:xfrm>
              <a:off x="10157019" y="6018971"/>
              <a:ext cx="155744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Oil tank Installation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9639B78B-34AA-4771-A79F-6D5BD505065C}"/>
              </a:ext>
            </a:extLst>
          </p:cNvPr>
          <p:cNvSpPr txBox="1"/>
          <p:nvPr/>
        </p:nvSpPr>
        <p:spPr>
          <a:xfrm>
            <a:off x="58551" y="2785607"/>
            <a:ext cx="145997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Podium dismantle </a:t>
            </a:r>
            <a:r>
              <a:rPr lang="en-US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rogress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2F89130-04D3-45B2-BF6A-DAFB619F3380}"/>
              </a:ext>
            </a:extLst>
          </p:cNvPr>
          <p:cNvCxnSpPr>
            <a:cxnSpLocks/>
          </p:cNvCxnSpPr>
          <p:nvPr/>
        </p:nvCxnSpPr>
        <p:spPr>
          <a:xfrm>
            <a:off x="294385" y="3772115"/>
            <a:ext cx="1743333" cy="0"/>
          </a:xfrm>
          <a:prstGeom prst="straightConnector1">
            <a:avLst/>
          </a:prstGeom>
          <a:ln w="349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0E4D2BB6-BEDB-4EC0-9877-639297674910}"/>
              </a:ext>
            </a:extLst>
          </p:cNvPr>
          <p:cNvSpPr txBox="1"/>
          <p:nvPr/>
        </p:nvSpPr>
        <p:spPr>
          <a:xfrm>
            <a:off x="7625901" y="5685673"/>
            <a:ext cx="134193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F98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MTA Vent Shafts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CACC7DA-6322-40E6-822F-2A4F40D9A548}"/>
              </a:ext>
            </a:extLst>
          </p:cNvPr>
          <p:cNvSpPr/>
          <p:nvPr/>
        </p:nvSpPr>
        <p:spPr>
          <a:xfrm rot="274676">
            <a:off x="7737637" y="2745310"/>
            <a:ext cx="108038" cy="1349058"/>
          </a:xfrm>
          <a:prstGeom prst="rect">
            <a:avLst/>
          </a:prstGeom>
          <a:solidFill>
            <a:srgbClr val="0F9881">
              <a:alpha val="50000"/>
            </a:srgbClr>
          </a:solidFill>
          <a:ln>
            <a:solidFill>
              <a:srgbClr val="0F98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F91A203-4C72-4C1A-84C0-FD6A749EAAFB}"/>
              </a:ext>
            </a:extLst>
          </p:cNvPr>
          <p:cNvCxnSpPr>
            <a:cxnSpLocks/>
          </p:cNvCxnSpPr>
          <p:nvPr/>
        </p:nvCxnSpPr>
        <p:spPr>
          <a:xfrm flipH="1" flipV="1">
            <a:off x="7794187" y="4151648"/>
            <a:ext cx="263677" cy="1509138"/>
          </a:xfrm>
          <a:prstGeom prst="straightConnector1">
            <a:avLst/>
          </a:prstGeom>
          <a:ln w="34925">
            <a:solidFill>
              <a:srgbClr val="0F988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itle 7">
            <a:extLst>
              <a:ext uri="{FF2B5EF4-FFF2-40B4-BE49-F238E27FC236}">
                <a16:creationId xmlns:a16="http://schemas.microsoft.com/office/drawing/2014/main" id="{AB685CFD-05B5-4C00-8F8D-5A0EB6D87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51" y="117665"/>
            <a:ext cx="11648581" cy="704937"/>
          </a:xfrm>
        </p:spPr>
        <p:txBody>
          <a:bodyPr>
            <a:normAutofit/>
          </a:bodyPr>
          <a:lstStyle/>
          <a:p>
            <a:r>
              <a:rPr lang="en-US" sz="4000">
                <a:latin typeface="+mn-lt"/>
                <a:cs typeface="Arial" panose="020B0604020202020204" pitchFamily="34" charset="0"/>
              </a:rPr>
              <a:t>Overview of Dismantle Activities &amp; Progress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95BA5FF-C23C-4B8C-B7EB-04CFA1F92199}"/>
              </a:ext>
            </a:extLst>
          </p:cNvPr>
          <p:cNvGrpSpPr/>
          <p:nvPr/>
        </p:nvGrpSpPr>
        <p:grpSpPr>
          <a:xfrm>
            <a:off x="3821384" y="2145273"/>
            <a:ext cx="3724654" cy="527896"/>
            <a:chOff x="3821384" y="2145273"/>
            <a:chExt cx="3724654" cy="527896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D890776-3C27-45EE-B099-C6735D5167A9}"/>
                </a:ext>
              </a:extLst>
            </p:cNvPr>
            <p:cNvSpPr/>
            <p:nvPr/>
          </p:nvSpPr>
          <p:spPr>
            <a:xfrm>
              <a:off x="5619469" y="2267922"/>
              <a:ext cx="610547" cy="315796"/>
            </a:xfrm>
            <a:prstGeom prst="rect">
              <a:avLst/>
            </a:prstGeom>
            <a:solidFill>
              <a:srgbClr val="00262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D57353C-0627-493D-97C8-9026423CAF9D}"/>
                </a:ext>
              </a:extLst>
            </p:cNvPr>
            <p:cNvSpPr/>
            <p:nvPr/>
          </p:nvSpPr>
          <p:spPr>
            <a:xfrm>
              <a:off x="4190424" y="2489058"/>
              <a:ext cx="634941" cy="141824"/>
            </a:xfrm>
            <a:prstGeom prst="rect">
              <a:avLst/>
            </a:prstGeom>
            <a:solidFill>
              <a:srgbClr val="00262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C01F05B4-BDCC-44C4-A901-CBEB2EF3710B}"/>
                </a:ext>
              </a:extLst>
            </p:cNvPr>
            <p:cNvSpPr/>
            <p:nvPr/>
          </p:nvSpPr>
          <p:spPr>
            <a:xfrm>
              <a:off x="6589974" y="2180811"/>
              <a:ext cx="805202" cy="429101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3C5CB004-FB39-49F5-8810-A767851FBBFE}"/>
                </a:ext>
              </a:extLst>
            </p:cNvPr>
            <p:cNvGrpSpPr/>
            <p:nvPr/>
          </p:nvGrpSpPr>
          <p:grpSpPr>
            <a:xfrm>
              <a:off x="3821384" y="2145273"/>
              <a:ext cx="3724654" cy="527896"/>
              <a:chOff x="3829418" y="1718668"/>
              <a:chExt cx="3724654" cy="527896"/>
            </a:xfrm>
          </p:grpSpPr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8CDA0CF5-EA4E-4D73-9B37-CB7FCC277E39}"/>
                  </a:ext>
                </a:extLst>
              </p:cNvPr>
              <p:cNvSpPr txBox="1"/>
              <p:nvPr/>
            </p:nvSpPr>
            <p:spPr>
              <a:xfrm>
                <a:off x="6461063" y="1718668"/>
                <a:ext cx="1093009" cy="5078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Deliveries and Subcontractor Staging Area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E0D45D76-0ACF-404F-AB5C-A0F3723DF7CC}"/>
                  </a:ext>
                </a:extLst>
              </p:cNvPr>
              <p:cNvSpPr txBox="1"/>
              <p:nvPr/>
            </p:nvSpPr>
            <p:spPr>
              <a:xfrm>
                <a:off x="5543035" y="1803508"/>
                <a:ext cx="81433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Trailer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Offices</a:t>
                </a: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A5871F74-24ED-450A-8264-8B076B71F88E}"/>
                  </a:ext>
                </a:extLst>
              </p:cNvPr>
              <p:cNvSpPr txBox="1"/>
              <p:nvPr/>
            </p:nvSpPr>
            <p:spPr>
              <a:xfrm>
                <a:off x="3829418" y="2031120"/>
                <a:ext cx="1374503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Trailer Offices</a:t>
                </a: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8393440D-32A3-4DD0-A5AE-BD508FA9020E}"/>
              </a:ext>
            </a:extLst>
          </p:cNvPr>
          <p:cNvSpPr txBox="1"/>
          <p:nvPr/>
        </p:nvSpPr>
        <p:spPr>
          <a:xfrm>
            <a:off x="2688070" y="6385995"/>
            <a:ext cx="2219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275 Atlantic Ave.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8FCE1CA-2A41-434F-AA05-8829CBCBDDBF}"/>
              </a:ext>
            </a:extLst>
          </p:cNvPr>
          <p:cNvSpPr/>
          <p:nvPr/>
        </p:nvSpPr>
        <p:spPr>
          <a:xfrm>
            <a:off x="3196044" y="2620808"/>
            <a:ext cx="1040398" cy="1410743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86DD1FC-C542-47BA-AE97-C0207E4DFF26}"/>
              </a:ext>
            </a:extLst>
          </p:cNvPr>
          <p:cNvSpPr/>
          <p:nvPr/>
        </p:nvSpPr>
        <p:spPr>
          <a:xfrm rot="152056">
            <a:off x="2145820" y="2343672"/>
            <a:ext cx="1084501" cy="171092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FCAF30B-7E57-4A15-BCC9-64695A842CEF}"/>
              </a:ext>
            </a:extLst>
          </p:cNvPr>
          <p:cNvSpPr/>
          <p:nvPr/>
        </p:nvSpPr>
        <p:spPr>
          <a:xfrm rot="161769">
            <a:off x="2040992" y="4050935"/>
            <a:ext cx="909930" cy="1381116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30DC4E1-89AF-4419-BC88-71316F4CD17C}"/>
              </a:ext>
            </a:extLst>
          </p:cNvPr>
          <p:cNvSpPr/>
          <p:nvPr/>
        </p:nvSpPr>
        <p:spPr>
          <a:xfrm>
            <a:off x="2922272" y="4893720"/>
            <a:ext cx="2205446" cy="541352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6229204-40A7-411B-8E0B-30224210E6D7}"/>
              </a:ext>
            </a:extLst>
          </p:cNvPr>
          <p:cNvSpPr/>
          <p:nvPr/>
        </p:nvSpPr>
        <p:spPr>
          <a:xfrm>
            <a:off x="6125904" y="1337329"/>
            <a:ext cx="1323767" cy="432276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4C4B655-DB1D-420F-8D45-4F65720ED65D}"/>
              </a:ext>
            </a:extLst>
          </p:cNvPr>
          <p:cNvSpPr txBox="1"/>
          <p:nvPr/>
        </p:nvSpPr>
        <p:spPr>
          <a:xfrm>
            <a:off x="5269729" y="733062"/>
            <a:ext cx="344569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Prep site for tank excavation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48FD5888-98DB-4F82-91EE-53A9DC002718}"/>
              </a:ext>
            </a:extLst>
          </p:cNvPr>
          <p:cNvCxnSpPr>
            <a:cxnSpLocks/>
          </p:cNvCxnSpPr>
          <p:nvPr/>
        </p:nvCxnSpPr>
        <p:spPr>
          <a:xfrm>
            <a:off x="5494236" y="1068093"/>
            <a:ext cx="556716" cy="521897"/>
          </a:xfrm>
          <a:prstGeom prst="straightConnector1">
            <a:avLst/>
          </a:prstGeom>
          <a:ln w="349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5F2C3DF7-F884-4CE0-A240-08281F82C2EC}"/>
              </a:ext>
            </a:extLst>
          </p:cNvPr>
          <p:cNvSpPr/>
          <p:nvPr/>
        </p:nvSpPr>
        <p:spPr>
          <a:xfrm>
            <a:off x="4468292" y="4077732"/>
            <a:ext cx="2043846" cy="752249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98BC16C-05FC-45D6-9BBD-E5F7E3D2C84D}"/>
              </a:ext>
            </a:extLst>
          </p:cNvPr>
          <p:cNvSpPr txBox="1"/>
          <p:nvPr/>
        </p:nvSpPr>
        <p:spPr>
          <a:xfrm>
            <a:off x="5441487" y="6181499"/>
            <a:ext cx="2104551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Roof bulkhead &amp; yard scaffolding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B63BC790-187C-4470-8976-6CD836D635F7}"/>
              </a:ext>
            </a:extLst>
          </p:cNvPr>
          <p:cNvCxnSpPr>
            <a:cxnSpLocks/>
            <a:stCxn id="85" idx="0"/>
          </p:cNvCxnSpPr>
          <p:nvPr/>
        </p:nvCxnSpPr>
        <p:spPr>
          <a:xfrm flipH="1" flipV="1">
            <a:off x="6250724" y="4920528"/>
            <a:ext cx="243039" cy="1260971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>
            <a:extLst>
              <a:ext uri="{FF2B5EF4-FFF2-40B4-BE49-F238E27FC236}">
                <a16:creationId xmlns:a16="http://schemas.microsoft.com/office/drawing/2014/main" id="{2BE198D9-E58F-4BCE-BD50-D38E5BFBCBA1}"/>
              </a:ext>
            </a:extLst>
          </p:cNvPr>
          <p:cNvSpPr/>
          <p:nvPr/>
        </p:nvSpPr>
        <p:spPr>
          <a:xfrm>
            <a:off x="4283748" y="3581357"/>
            <a:ext cx="228756" cy="435021"/>
          </a:xfrm>
          <a:prstGeom prst="rect">
            <a:avLst/>
          </a:prstGeom>
          <a:solidFill>
            <a:schemeClr val="tx1">
              <a:lumMod val="75000"/>
              <a:lumOff val="25000"/>
              <a:alpha val="78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8E4A820-5E18-42D6-9DAE-885EDCACFC23}"/>
              </a:ext>
            </a:extLst>
          </p:cNvPr>
          <p:cNvSpPr txBox="1"/>
          <p:nvPr/>
        </p:nvSpPr>
        <p:spPr>
          <a:xfrm>
            <a:off x="5453047" y="3553028"/>
            <a:ext cx="204384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Hoist installation</a:t>
            </a: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ABA41824-5C19-46F6-B3B2-7F677FABE2A8}"/>
              </a:ext>
            </a:extLst>
          </p:cNvPr>
          <p:cNvCxnSpPr>
            <a:cxnSpLocks/>
          </p:cNvCxnSpPr>
          <p:nvPr/>
        </p:nvCxnSpPr>
        <p:spPr>
          <a:xfrm flipH="1">
            <a:off x="4516573" y="3737694"/>
            <a:ext cx="861908" cy="88429"/>
          </a:xfrm>
          <a:prstGeom prst="straightConnector1">
            <a:avLst/>
          </a:prstGeom>
          <a:ln w="3492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Slide Number Placeholder 8">
            <a:extLst>
              <a:ext uri="{FF2B5EF4-FFF2-40B4-BE49-F238E27FC236}">
                <a16:creationId xmlns:a16="http://schemas.microsoft.com/office/drawing/2014/main" id="{F8308D3D-CC45-40B0-87E6-47107FB71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10C02C6-7A7C-4A23-B693-B776875E5CC4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7" name="Date Placeholder 2">
            <a:extLst>
              <a:ext uri="{FF2B5EF4-FFF2-40B4-BE49-F238E27FC236}">
                <a16:creationId xmlns:a16="http://schemas.microsoft.com/office/drawing/2014/main" id="{C05398AA-42FE-4037-802E-1D18C93B86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January 2023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5762B6-9235-47A9-A5D8-083AFEFAD5D7}"/>
              </a:ext>
            </a:extLst>
          </p:cNvPr>
          <p:cNvSpPr/>
          <p:nvPr/>
        </p:nvSpPr>
        <p:spPr>
          <a:xfrm>
            <a:off x="5195887" y="1714467"/>
            <a:ext cx="734182" cy="152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341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7">
            <a:extLst>
              <a:ext uri="{FF2B5EF4-FFF2-40B4-BE49-F238E27FC236}">
                <a16:creationId xmlns:a16="http://schemas.microsoft.com/office/drawing/2014/main" id="{BA9C0F7E-B929-418A-914B-79C85993DAD9}"/>
              </a:ext>
            </a:extLst>
          </p:cNvPr>
          <p:cNvSpPr txBox="1">
            <a:spLocks/>
          </p:cNvSpPr>
          <p:nvPr/>
        </p:nvSpPr>
        <p:spPr>
          <a:xfrm>
            <a:off x="203854" y="249751"/>
            <a:ext cx="10889262" cy="704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latin typeface="+mn-lt"/>
                <a:cs typeface="Arial" panose="020B0604020202020204" pitchFamily="34" charset="0"/>
              </a:rPr>
              <a:t>Dismantle Progress Photos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75A246-F298-4415-8B4C-581C3C6E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02C6-7A7C-4A23-B693-B776875E5CC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2CF0E5-EB2C-BAEB-6095-3BC858DD77A1}"/>
              </a:ext>
            </a:extLst>
          </p:cNvPr>
          <p:cNvSpPr txBox="1"/>
          <p:nvPr/>
        </p:nvSpPr>
        <p:spPr>
          <a:xfrm>
            <a:off x="4759667" y="5403264"/>
            <a:ext cx="2675554" cy="9500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Tower scaffolding around bulkhead and yard</a:t>
            </a:r>
          </a:p>
          <a:p>
            <a:pPr algn="ctr"/>
            <a:r>
              <a:rPr lang="en-US"/>
              <a:t>1/13/23</a:t>
            </a:r>
            <a:endParaRPr lang="en-US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788D15-B85C-4664-9EC4-E70D94E2BB8A}"/>
              </a:ext>
            </a:extLst>
          </p:cNvPr>
          <p:cNvSpPr txBox="1"/>
          <p:nvPr/>
        </p:nvSpPr>
        <p:spPr>
          <a:xfrm>
            <a:off x="8473439" y="5403264"/>
            <a:ext cx="319644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Tower hoist construction </a:t>
            </a:r>
            <a:endParaRPr lang="en-US"/>
          </a:p>
          <a:p>
            <a:pPr algn="ctr"/>
            <a:r>
              <a:rPr lang="en-US">
                <a:cs typeface="Calibri"/>
              </a:rPr>
              <a:t>and operation</a:t>
            </a:r>
            <a:endParaRPr lang="en-US"/>
          </a:p>
          <a:p>
            <a:pPr algn="ctr"/>
            <a:r>
              <a:rPr lang="en-US"/>
              <a:t>1/13/23</a:t>
            </a:r>
            <a:endParaRPr lang="en-US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D95DBE-4DEE-8834-EDC6-D374934E5BF6}"/>
              </a:ext>
            </a:extLst>
          </p:cNvPr>
          <p:cNvSpPr txBox="1"/>
          <p:nvPr/>
        </p:nvSpPr>
        <p:spPr>
          <a:xfrm>
            <a:off x="1035061" y="5403264"/>
            <a:ext cx="2140928" cy="9500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Completed </a:t>
            </a:r>
          </a:p>
          <a:p>
            <a:pPr algn="ctr"/>
            <a:r>
              <a:rPr lang="en-US">
                <a:cs typeface="Calibri"/>
              </a:rPr>
              <a:t>Officer Booth</a:t>
            </a:r>
          </a:p>
          <a:p>
            <a:pPr algn="ctr"/>
            <a:r>
              <a:rPr lang="en-US">
                <a:cs typeface="Calibri"/>
              </a:rPr>
              <a:t>1/13/23</a:t>
            </a:r>
          </a:p>
        </p:txBody>
      </p:sp>
      <p:pic>
        <p:nvPicPr>
          <p:cNvPr id="2" name="Picture 4" descr="A picture containing building, outdoor, sky, street&#10;&#10;Description automatically generated">
            <a:extLst>
              <a:ext uri="{FF2B5EF4-FFF2-40B4-BE49-F238E27FC236}">
                <a16:creationId xmlns:a16="http://schemas.microsoft.com/office/drawing/2014/main" id="{A73D1B23-5066-406A-442F-CD8DC18D7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067919" y="1811176"/>
            <a:ext cx="4031915" cy="3023936"/>
          </a:xfrm>
          <a:prstGeom prst="rect">
            <a:avLst/>
          </a:prstGeom>
        </p:spPr>
      </p:pic>
      <p:pic>
        <p:nvPicPr>
          <p:cNvPr id="3" name="Picture 4" descr="A picture containing building, outdoor, sky, tall&#10;&#10;Description automatically generated">
            <a:extLst>
              <a:ext uri="{FF2B5EF4-FFF2-40B4-BE49-F238E27FC236}">
                <a16:creationId xmlns:a16="http://schemas.microsoft.com/office/drawing/2014/main" id="{735A82C0-A44F-140A-3005-091187325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099824" y="1826216"/>
            <a:ext cx="4018547" cy="3010568"/>
          </a:xfrm>
          <a:prstGeom prst="rect">
            <a:avLst/>
          </a:prstGeom>
        </p:spPr>
      </p:pic>
      <p:pic>
        <p:nvPicPr>
          <p:cNvPr id="5" name="Picture 9" descr="A picture containing text, outdoor, building, bus&#10;&#10;Description automatically generated">
            <a:extLst>
              <a:ext uri="{FF2B5EF4-FFF2-40B4-BE49-F238E27FC236}">
                <a16:creationId xmlns:a16="http://schemas.microsoft.com/office/drawing/2014/main" id="{C4A0570D-E7B9-F1E5-E044-DEC2281C8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6254" y="1830136"/>
            <a:ext cx="4031915" cy="3010568"/>
          </a:xfrm>
          <a:prstGeom prst="rect">
            <a:avLst/>
          </a:prstGeom>
        </p:spPr>
      </p:pic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B444E32B-1D25-4AC5-820A-D98BE5506B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January 2023</a:t>
            </a:r>
          </a:p>
        </p:txBody>
      </p:sp>
    </p:spTree>
    <p:extLst>
      <p:ext uri="{BB962C8B-B14F-4D97-AF65-F5344CB8AC3E}">
        <p14:creationId xmlns:p14="http://schemas.microsoft.com/office/powerpoint/2010/main" val="2289170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FA1D97-507D-4806-A1BB-1976CDAF5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127" y="241260"/>
            <a:ext cx="11648581" cy="704937"/>
          </a:xfrm>
        </p:spPr>
        <p:txBody>
          <a:bodyPr>
            <a:normAutofit/>
          </a:bodyPr>
          <a:lstStyle/>
          <a:p>
            <a:r>
              <a:rPr lang="en-US" sz="4000">
                <a:latin typeface="+mn-lt"/>
                <a:cs typeface="Arial"/>
              </a:rPr>
              <a:t>Active Advisory Notice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777D6C-7368-44A4-9DA6-D44997017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C02C6-7A7C-4A23-B693-B776875E5C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 descr="A picture containing sky, outdoor, building, street&#10;&#10;Description automatically generated">
            <a:extLst>
              <a:ext uri="{FF2B5EF4-FFF2-40B4-BE49-F238E27FC236}">
                <a16:creationId xmlns:a16="http://schemas.microsoft.com/office/drawing/2014/main" id="{1DB3DEF2-21F9-1A0E-9413-5A02B9245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59" y="1968906"/>
            <a:ext cx="3396899" cy="25080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1A735C-F83B-403E-A398-8867E86DE4B2}"/>
              </a:ext>
            </a:extLst>
          </p:cNvPr>
          <p:cNvSpPr txBox="1"/>
          <p:nvPr/>
        </p:nvSpPr>
        <p:spPr>
          <a:xfrm>
            <a:off x="183127" y="1047332"/>
            <a:ext cx="6113416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Pedestrian Rerouting &amp; No Placard Parking on State St.  expected to start  next Monday 1/23  through June 2023</a:t>
            </a:r>
          </a:p>
          <a:p>
            <a:r>
              <a:rPr lang="en-US"/>
              <a:t>  </a:t>
            </a:r>
          </a:p>
        </p:txBody>
      </p:sp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8CE72B1E-96B4-AC08-D1D7-C5AB50253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126" y="835"/>
            <a:ext cx="4951708" cy="6417210"/>
          </a:xfrm>
          <a:prstGeom prst="rect">
            <a:avLst/>
          </a:prstGeom>
        </p:spPr>
      </p:pic>
      <p:pic>
        <p:nvPicPr>
          <p:cNvPr id="3" name="Picture 5" descr="A picture containing text, building, outdoor, street&#10;&#10;Description automatically generated">
            <a:extLst>
              <a:ext uri="{FF2B5EF4-FFF2-40B4-BE49-F238E27FC236}">
                <a16:creationId xmlns:a16="http://schemas.microsoft.com/office/drawing/2014/main" id="{9C23A61E-AB2A-500F-DAA0-5878E6BE0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4871" y="4161582"/>
            <a:ext cx="3394362" cy="250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28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CB35AF8-9710-446C-8C53-CF73651FB2B1}"/>
              </a:ext>
            </a:extLst>
          </p:cNvPr>
          <p:cNvSpPr/>
          <p:nvPr/>
        </p:nvSpPr>
        <p:spPr>
          <a:xfrm>
            <a:off x="0" y="-2"/>
            <a:ext cx="12192000" cy="6858002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86A81F-05EA-41F1-94ED-5DB5FC9D2888}"/>
              </a:ext>
            </a:extLst>
          </p:cNvPr>
          <p:cNvSpPr/>
          <p:nvPr/>
        </p:nvSpPr>
        <p:spPr>
          <a:xfrm>
            <a:off x="470007" y="2113192"/>
            <a:ext cx="45719" cy="2631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4295FCC-B90C-4C2F-8435-E6C25DFD5236}"/>
              </a:ext>
            </a:extLst>
          </p:cNvPr>
          <p:cNvGrpSpPr/>
          <p:nvPr/>
        </p:nvGrpSpPr>
        <p:grpSpPr>
          <a:xfrm>
            <a:off x="901967" y="2390425"/>
            <a:ext cx="8494026" cy="2077151"/>
            <a:chOff x="901967" y="2547902"/>
            <a:chExt cx="8494026" cy="2077151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364C2B06-C2AB-40C4-B1BA-E02FB621559A}"/>
                </a:ext>
              </a:extLst>
            </p:cNvPr>
            <p:cNvSpPr txBox="1">
              <a:spLocks/>
            </p:cNvSpPr>
            <p:nvPr/>
          </p:nvSpPr>
          <p:spPr>
            <a:xfrm>
              <a:off x="901967" y="2878617"/>
              <a:ext cx="8494026" cy="1746436"/>
            </a:xfrm>
            <a:prstGeom prst="rect">
              <a:avLst/>
            </a:prstGeom>
          </p:spPr>
          <p:txBody>
            <a:bodyPr lIns="91440" tIns="45720" rIns="91440" bIns="45720" anchor="t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 cap="all" spc="700" baseline="0">
                  <a:solidFill>
                    <a:schemeClr val="bg1"/>
                  </a:solidFill>
                  <a:latin typeface="Franklin Gothic Demi" panose="020B0603020102020204" pitchFamily="34" charset="0"/>
                  <a:ea typeface="+mj-ea"/>
                  <a:cs typeface="+mj-cs"/>
                </a:defRPr>
              </a:lvl1pPr>
            </a:lstStyle>
            <a:p>
              <a:r>
                <a:rPr lang="en-US" sz="6000" b="1" cap="none" spc="0">
                  <a:latin typeface="+mn-lt"/>
                  <a:cs typeface="Arial"/>
                </a:rPr>
                <a:t>Environmental Monitoring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EA84387-4249-4825-8827-B575A9024E51}"/>
                </a:ext>
              </a:extLst>
            </p:cNvPr>
            <p:cNvSpPr txBox="1"/>
            <p:nvPr/>
          </p:nvSpPr>
          <p:spPr>
            <a:xfrm>
              <a:off x="955132" y="2547902"/>
              <a:ext cx="61722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cap="none" spc="0">
                  <a:solidFill>
                    <a:schemeClr val="bg1"/>
                  </a:solidFill>
                  <a:latin typeface="+mn-lt"/>
                  <a:cs typeface="Arial"/>
                </a:rPr>
                <a:t>Brooklyn </a:t>
              </a: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AF57ED-82E1-414A-B69C-E4C687787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484D85-8695-4DA0-82E9-179A06F8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02C6-7A7C-4A23-B693-B776875E5CC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36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C163936-4308-4216-B076-22611E4463D6}"/>
              </a:ext>
            </a:extLst>
          </p:cNvPr>
          <p:cNvSpPr txBox="1"/>
          <p:nvPr/>
        </p:nvSpPr>
        <p:spPr>
          <a:xfrm>
            <a:off x="179611" y="1103295"/>
            <a:ext cx="6828323" cy="51398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>
                <a:latin typeface="Arial"/>
                <a:cs typeface="Arial"/>
              </a:rPr>
              <a:t>The BBJ team will provide quarterly environmental monitoring updates at Community Board and Neighborhood Advisory Committee (NAC) meetings. </a:t>
            </a:r>
          </a:p>
          <a:p>
            <a:endParaRPr lang="en-US" sz="1600" b="1">
              <a:latin typeface="Arial"/>
              <a:cs typeface="Arial"/>
            </a:endParaRPr>
          </a:p>
          <a:p>
            <a:r>
              <a:rPr lang="en-US" sz="1400" b="1">
                <a:latin typeface="Arial"/>
                <a:cs typeface="Arial"/>
              </a:rPr>
              <a:t>The environmental monitoring reports and environmental factsheets are posted on the BBJ website:  </a:t>
            </a:r>
            <a:r>
              <a:rPr lang="en-US" sz="1400" b="1">
                <a:solidFill>
                  <a:srgbClr val="008080"/>
                </a:solidFill>
                <a:latin typeface="Arial"/>
                <a:cs typeface="Arial"/>
              </a:rPr>
              <a:t>https://rikers.cityofnewyork.us/environmental-monitoring-reports/</a:t>
            </a:r>
            <a:endParaRPr lang="en-US" sz="1400">
              <a:latin typeface="Arial"/>
              <a:ea typeface="+mn-lt"/>
              <a:cs typeface="Arial"/>
            </a:endParaRPr>
          </a:p>
          <a:p>
            <a:endParaRPr lang="en-US" sz="1400" b="1">
              <a:latin typeface="Arial"/>
              <a:cs typeface="Arial"/>
            </a:endParaRPr>
          </a:p>
          <a:p>
            <a:r>
              <a:rPr lang="en-US" sz="1200" b="1">
                <a:latin typeface="Arial"/>
                <a:cs typeface="Arial"/>
              </a:rPr>
              <a:t>Vibration Monitoring: (PSI Agency, Inc.)</a:t>
            </a:r>
          </a:p>
          <a:p>
            <a:pPr marL="285750" indent="-285750">
              <a:buFont typeface="Arial"/>
              <a:buChar char="•"/>
            </a:pPr>
            <a:r>
              <a:rPr lang="en-US" sz="1200">
                <a:latin typeface="Arial"/>
                <a:cs typeface="Arial"/>
              </a:rPr>
              <a:t>Monitor 1 is placed within 120 Schermerhorn Street (Court Building).</a:t>
            </a:r>
          </a:p>
          <a:p>
            <a:pPr marL="285750" indent="-285750">
              <a:buFont typeface="Arial"/>
              <a:buChar char="•"/>
            </a:pPr>
            <a:r>
              <a:rPr lang="en-US" sz="1200">
                <a:latin typeface="Arial"/>
                <a:cs typeface="Arial"/>
              </a:rPr>
              <a:t>Monitors are placed within the F train subway tunnel under Smith Street.</a:t>
            </a:r>
          </a:p>
          <a:p>
            <a:pPr marL="285750" indent="-285750">
              <a:buFont typeface="Arial"/>
              <a:buChar char="•"/>
            </a:pPr>
            <a:r>
              <a:rPr lang="en-US" sz="1200">
                <a:latin typeface="Arial"/>
                <a:cs typeface="Arial"/>
              </a:rPr>
              <a:t>Baseline data collection was taken in April 2022.</a:t>
            </a:r>
          </a:p>
          <a:p>
            <a:endParaRPr lang="en-US" sz="1200">
              <a:latin typeface="Arial"/>
              <a:cs typeface="Arial"/>
            </a:endParaRPr>
          </a:p>
          <a:p>
            <a:r>
              <a:rPr lang="en-US" sz="1200" b="1">
                <a:latin typeface="Arial"/>
                <a:cs typeface="Arial"/>
              </a:rPr>
              <a:t>Noise Monitoring: (PSI Agency, Inc.)</a:t>
            </a:r>
          </a:p>
          <a:p>
            <a:pPr marL="285750" indent="-285750"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Arial"/>
                <a:cs typeface="Arial"/>
              </a:rPr>
              <a:t>4 Monitors are at the sidewalk bridge locations at the center of Smith Street, Atlantic Avenue, Boerum Place, and State Street.</a:t>
            </a:r>
          </a:p>
          <a:p>
            <a:pPr marL="285750" indent="-285750"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Arial"/>
                <a:cs typeface="Arial"/>
              </a:rPr>
              <a:t>Noise monitoring is being performed on a continuous basis.</a:t>
            </a:r>
          </a:p>
          <a:p>
            <a:endParaRPr lang="en-US" sz="1200">
              <a:latin typeface="Arial"/>
              <a:cs typeface="Arial"/>
            </a:endParaRPr>
          </a:p>
          <a:p>
            <a:r>
              <a:rPr lang="en-US" sz="1200" b="1">
                <a:latin typeface="Arial"/>
                <a:cs typeface="Arial"/>
              </a:rPr>
              <a:t>Air Quality Monitoring: (PSI Agency, Inc.)</a:t>
            </a:r>
          </a:p>
          <a:p>
            <a:pPr marL="285750" indent="-285750">
              <a:buFont typeface="Arial"/>
              <a:buChar char="•"/>
            </a:pPr>
            <a:r>
              <a:rPr lang="en-US" sz="1200">
                <a:latin typeface="Arial"/>
                <a:cs typeface="Arial"/>
              </a:rPr>
              <a:t>4 particulate monitoring stations are at each corner of the site. Particulate monitoring is performed daily at 15-minute intervals.</a:t>
            </a:r>
          </a:p>
          <a:p>
            <a:pPr marL="285750" indent="-285750">
              <a:buFont typeface="Arial"/>
              <a:buChar char="•"/>
            </a:pPr>
            <a:r>
              <a:rPr lang="en-US" sz="1200">
                <a:latin typeface="Arial"/>
                <a:cs typeface="Arial"/>
              </a:rPr>
              <a:t>The Action Level is set below the Permissible Exposure Levels (PEL) . When Action Levels are reached,  the construction activities are assessed, and the contractor immediately acts to apply steps to control dust and emissions before the PEL is reached.</a:t>
            </a:r>
          </a:p>
          <a:p>
            <a:pPr marL="285750" indent="-285750">
              <a:buFont typeface="Arial"/>
              <a:buChar char="•"/>
            </a:pPr>
            <a:r>
              <a:rPr lang="en-US" sz="1200">
                <a:latin typeface="Arial"/>
                <a:cs typeface="Arial"/>
              </a:rPr>
              <a:t>The BBJ Construction Management Team, Project Contractors and Environmental  Specialists receive real time alerts when Particulate Matter (PM), decibels (</a:t>
            </a:r>
            <a:r>
              <a:rPr lang="en-US" sz="1200" err="1">
                <a:latin typeface="Arial"/>
                <a:cs typeface="Arial"/>
              </a:rPr>
              <a:t>dBa</a:t>
            </a:r>
            <a:r>
              <a:rPr lang="en-US" sz="1200">
                <a:latin typeface="Arial"/>
                <a:cs typeface="Arial"/>
              </a:rPr>
              <a:t>), or velocity of vibration (</a:t>
            </a:r>
            <a:r>
              <a:rPr lang="en-US" sz="1200" err="1">
                <a:latin typeface="Arial"/>
                <a:cs typeface="Arial"/>
              </a:rPr>
              <a:t>ips</a:t>
            </a:r>
            <a:r>
              <a:rPr lang="en-US" sz="1200">
                <a:latin typeface="Arial"/>
                <a:cs typeface="Arial"/>
              </a:rPr>
              <a:t>) number approach and Action Level.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64134D3-96A5-4A5D-A9FA-D5A762548EDB}"/>
              </a:ext>
            </a:extLst>
          </p:cNvPr>
          <p:cNvSpPr txBox="1">
            <a:spLocks/>
          </p:cNvSpPr>
          <p:nvPr/>
        </p:nvSpPr>
        <p:spPr>
          <a:xfrm>
            <a:off x="144216" y="167646"/>
            <a:ext cx="11648581" cy="704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latin typeface="+mn-lt"/>
                <a:cs typeface="Arial" panose="020B0604020202020204" pitchFamily="34" charset="0"/>
              </a:rPr>
              <a:t>Environmental Monitoring Updates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3D445-BA9F-4124-B1DF-FB0CD591EE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09261" cy="365125"/>
          </a:xfrm>
        </p:spPr>
        <p:txBody>
          <a:bodyPr/>
          <a:lstStyle/>
          <a:p>
            <a:r>
              <a:rPr lang="en-US"/>
              <a:t>January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BAE0D-D075-4B5C-8D0E-5FBF5CE8F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02C6-7A7C-4A23-B693-B776875E5CC4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85CD46A-868E-414B-B4CC-FEA6E6781BF4}"/>
              </a:ext>
            </a:extLst>
          </p:cNvPr>
          <p:cNvGrpSpPr/>
          <p:nvPr/>
        </p:nvGrpSpPr>
        <p:grpSpPr>
          <a:xfrm>
            <a:off x="6901942" y="990109"/>
            <a:ext cx="5110447" cy="4457237"/>
            <a:chOff x="5808146" y="1173806"/>
            <a:chExt cx="6023559" cy="535011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4FC1219-1331-49D8-AF13-26AB55C4541A}"/>
                </a:ext>
              </a:extLst>
            </p:cNvPr>
            <p:cNvGrpSpPr/>
            <p:nvPr/>
          </p:nvGrpSpPr>
          <p:grpSpPr>
            <a:xfrm>
              <a:off x="5808146" y="1173806"/>
              <a:ext cx="6023559" cy="5350118"/>
              <a:chOff x="5808146" y="1173806"/>
              <a:chExt cx="6023559" cy="5350118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23DBF1A9-7174-4269-833B-987472337053}"/>
                  </a:ext>
                </a:extLst>
              </p:cNvPr>
              <p:cNvGrpSpPr/>
              <p:nvPr/>
            </p:nvGrpSpPr>
            <p:grpSpPr>
              <a:xfrm>
                <a:off x="5843339" y="1173806"/>
                <a:ext cx="5988366" cy="4447369"/>
                <a:chOff x="5356139" y="1302635"/>
                <a:chExt cx="6535543" cy="4853739"/>
              </a:xfrm>
            </p:grpSpPr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4CD5A7D6-8429-4BDA-8CE8-39C8F5EB7F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356139" y="1302635"/>
                  <a:ext cx="6535543" cy="4853739"/>
                </a:xfrm>
                <a:prstGeom prst="rect">
                  <a:avLst/>
                </a:prstGeom>
              </p:spPr>
            </p:pic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CEF6B5BC-FE54-4E6A-BC6F-FBE0E48EC605}"/>
                    </a:ext>
                  </a:extLst>
                </p:cNvPr>
                <p:cNvGrpSpPr/>
                <p:nvPr/>
              </p:nvGrpSpPr>
              <p:grpSpPr>
                <a:xfrm>
                  <a:off x="9148481" y="1484722"/>
                  <a:ext cx="228215" cy="216817"/>
                  <a:chOff x="9148482" y="1470581"/>
                  <a:chExt cx="287749" cy="273378"/>
                </a:xfrm>
              </p:grpSpPr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1A6BAA79-32A9-40D5-A28A-F682FA51B1E6}"/>
                      </a:ext>
                    </a:extLst>
                  </p:cNvPr>
                  <p:cNvSpPr/>
                  <p:nvPr/>
                </p:nvSpPr>
                <p:spPr>
                  <a:xfrm>
                    <a:off x="9148482" y="1470581"/>
                    <a:ext cx="287749" cy="273378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DBC8A831-8A3B-4EE5-9E54-CACF1DD26695}"/>
                      </a:ext>
                    </a:extLst>
                  </p:cNvPr>
                  <p:cNvSpPr/>
                  <p:nvPr/>
                </p:nvSpPr>
                <p:spPr>
                  <a:xfrm>
                    <a:off x="9225466" y="1556992"/>
                    <a:ext cx="135349" cy="120978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FF0C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C601184-B843-44FD-B23D-41B0F17806B4}"/>
                  </a:ext>
                </a:extLst>
              </p:cNvPr>
              <p:cNvSpPr txBox="1"/>
              <p:nvPr/>
            </p:nvSpPr>
            <p:spPr>
              <a:xfrm>
                <a:off x="5808146" y="5747479"/>
                <a:ext cx="2950591" cy="492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>
                    <a:solidFill>
                      <a:schemeClr val="bg1">
                        <a:lumMod val="50000"/>
                      </a:schemeClr>
                    </a:solidFill>
                    <a:cs typeface="Arial" panose="020B0604020202020204" pitchFamily="34" charset="0"/>
                  </a:rPr>
                  <a:t>Vibration, Air and Noise monitoring devices installed by Design-Build team.</a:t>
                </a:r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F2AE9B05-F168-4A3D-B323-EF72E6B5F6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662" t="25197" r="2919" b="8345"/>
              <a:stretch/>
            </p:blipFill>
            <p:spPr>
              <a:xfrm>
                <a:off x="8837522" y="5724234"/>
                <a:ext cx="2950591" cy="79969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54E4BFB-DD2E-4D4D-B9B9-51E3E65B09CE}"/>
                </a:ext>
              </a:extLst>
            </p:cNvPr>
            <p:cNvSpPr txBox="1"/>
            <p:nvPr/>
          </p:nvSpPr>
          <p:spPr>
            <a:xfrm>
              <a:off x="7418213" y="4950918"/>
              <a:ext cx="2290328" cy="379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Arial" panose="020B0604020202020204" pitchFamily="34" charset="0"/>
                  <a:cs typeface="Arial" panose="020B0604020202020204" pitchFamily="34" charset="0"/>
                </a:rPr>
                <a:t>Atlantic Ave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273655-3419-4445-9B39-410DDC9C38D4}"/>
                </a:ext>
              </a:extLst>
            </p:cNvPr>
            <p:cNvSpPr txBox="1"/>
            <p:nvPr/>
          </p:nvSpPr>
          <p:spPr>
            <a:xfrm>
              <a:off x="7847768" y="1694818"/>
              <a:ext cx="11894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Arial" panose="020B0604020202020204" pitchFamily="34" charset="0"/>
                  <a:cs typeface="Arial" panose="020B0604020202020204" pitchFamily="34" charset="0"/>
                </a:rPr>
                <a:t>State St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2881586-F857-42A4-BF3D-8D75789AA462}"/>
                </a:ext>
              </a:extLst>
            </p:cNvPr>
            <p:cNvSpPr txBox="1"/>
            <p:nvPr/>
          </p:nvSpPr>
          <p:spPr>
            <a:xfrm rot="16400516">
              <a:off x="5625037" y="3191797"/>
              <a:ext cx="1506645" cy="379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Arial" panose="020B0604020202020204" pitchFamily="34" charset="0"/>
                  <a:cs typeface="Arial" panose="020B0604020202020204" pitchFamily="34" charset="0"/>
                </a:rPr>
                <a:t>Boerum Pl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0C044F5-9849-4653-AA1C-C9AD43D0E271}"/>
                </a:ext>
              </a:extLst>
            </p:cNvPr>
            <p:cNvSpPr txBox="1"/>
            <p:nvPr/>
          </p:nvSpPr>
          <p:spPr>
            <a:xfrm rot="16466648">
              <a:off x="10724052" y="3870419"/>
              <a:ext cx="1690297" cy="379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Arial" panose="020B0604020202020204" pitchFamily="34" charset="0"/>
                  <a:cs typeface="Arial" panose="020B0604020202020204" pitchFamily="34" charset="0"/>
                </a:rPr>
                <a:t>Smith Street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A95FE5D-7FA8-4273-9CD3-B4EA8E09D048}"/>
                </a:ext>
              </a:extLst>
            </p:cNvPr>
            <p:cNvSpPr/>
            <p:nvPr/>
          </p:nvSpPr>
          <p:spPr>
            <a:xfrm>
              <a:off x="11474635" y="3049052"/>
              <a:ext cx="209108" cy="1986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825AF1D-4CF2-4047-B6DD-CEA01D086CEA}"/>
                </a:ext>
              </a:extLst>
            </p:cNvPr>
            <p:cNvSpPr/>
            <p:nvPr/>
          </p:nvSpPr>
          <p:spPr>
            <a:xfrm>
              <a:off x="11530579" y="3111847"/>
              <a:ext cx="98358" cy="8791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BD36366A-1DE2-47FD-B600-E4F97A67BED8}"/>
                </a:ext>
              </a:extLst>
            </p:cNvPr>
            <p:cNvSpPr/>
            <p:nvPr/>
          </p:nvSpPr>
          <p:spPr>
            <a:xfrm>
              <a:off x="6718027" y="4580494"/>
              <a:ext cx="183334" cy="210420"/>
            </a:xfrm>
            <a:prstGeom prst="triangl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824D6168-88E0-4F9F-97D4-9F7A3C7E4A1D}"/>
                </a:ext>
              </a:extLst>
            </p:cNvPr>
            <p:cNvSpPr/>
            <p:nvPr/>
          </p:nvSpPr>
          <p:spPr>
            <a:xfrm>
              <a:off x="11051657" y="4537510"/>
              <a:ext cx="183334" cy="210420"/>
            </a:xfrm>
            <a:prstGeom prst="triangl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10A46B48-AEB8-4899-BA26-6FC65EA3F98F}"/>
                </a:ext>
              </a:extLst>
            </p:cNvPr>
            <p:cNvSpPr/>
            <p:nvPr/>
          </p:nvSpPr>
          <p:spPr>
            <a:xfrm>
              <a:off x="6749288" y="2130371"/>
              <a:ext cx="183334" cy="210420"/>
            </a:xfrm>
            <a:prstGeom prst="triangl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591E8F50-EB1D-414C-97D5-2DF13D60BD42}"/>
                </a:ext>
              </a:extLst>
            </p:cNvPr>
            <p:cNvSpPr/>
            <p:nvPr/>
          </p:nvSpPr>
          <p:spPr>
            <a:xfrm>
              <a:off x="11141534" y="2077617"/>
              <a:ext cx="183334" cy="210420"/>
            </a:xfrm>
            <a:prstGeom prst="triangl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984361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489B84A9FDB64283E185C8920FF67E" ma:contentTypeVersion="46" ma:contentTypeDescription="Create a new document." ma:contentTypeScope="" ma:versionID="f1544859119db3c22d1b5d874a682fdb">
  <xsd:schema xmlns:xsd="http://www.w3.org/2001/XMLSchema" xmlns:xs="http://www.w3.org/2001/XMLSchema" xmlns:p="http://schemas.microsoft.com/office/2006/metadata/properties" xmlns:ns2="23a94601-1f50-49f7-83d9-522e1691834c" xmlns:ns3="cbaac49c-9907-4e33-a422-e4c21204cf01" targetNamespace="http://schemas.microsoft.com/office/2006/metadata/properties" ma:root="true" ma:fieldsID="8c19cf526a5d14bf3650e94869b5da83" ns2:_="" ns3:_="">
    <xsd:import namespace="23a94601-1f50-49f7-83d9-522e1691834c"/>
    <xsd:import namespace="cbaac49c-9907-4e33-a422-e4c21204cf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_Flow_SignoffStatus" minOccurs="0"/>
                <xsd:element ref="ns3:Document_x0020_Date" minOccurs="0"/>
                <xsd:element ref="ns3:Type_x0020_ID" minOccurs="0"/>
                <xsd:element ref="ns3:Type_x0020_ID_x003a_File_x0020_Type_x0020_Name" minOccurs="0"/>
                <xsd:element ref="ns3:Type_x0020_ID_x003a_File_x0020_Type_x0020_PCM_x0020_Name_x0020_Format" minOccurs="0"/>
                <xsd:element ref="ns3:Type_x0020_ID_x003a_File_x0020_Type_x0020_Friendly_x0020_Name_x0020_Format" minOccurs="0"/>
                <xsd:element ref="ns3:Contract_x0020_ID" minOccurs="0"/>
                <xsd:element ref="ns3:Contract_x0020_ID_x003a_PIN" minOccurs="0"/>
                <xsd:element ref="ns3:Contract_x0020_ID_x003a_DDC_x0020_REG_x0020_No" minOccurs="0"/>
                <xsd:element ref="ns3:Contract_x0020_ID_x003a_PMIS_x0020_Contract_x0020_ID" minOccurs="0"/>
                <xsd:element ref="ns3:Contract_x0020_ID_x003a_Procurement_x0020_Name" minOccurs="0"/>
                <xsd:element ref="ns3:Contract_x0020_ID_x003a_FMS_x0020_ID_x0020__x0028_CAPIS_x0029_" minOccurs="0"/>
                <xsd:element ref="ns3:Contract_x0020_ID_x003a_Facility_x0020_ID" minOccurs="0"/>
                <xsd:element ref="ns3:Contract_x0020_ID_x003a_Schedule_x0020_ID_x0020__x0028_PMS_x0029_" minOccurs="0"/>
                <xsd:element ref="ns3:Contract_x0020_ID_x003a_Estimate_x0020_ID" minOccurs="0"/>
                <xsd:element ref="ns3:Contract_x0020_ID_x003a_Procurement_x0020_ID" minOccurs="0"/>
                <xsd:element ref="ns3:Contract_x0020_ID_x003a_Asset_x0020_ID" minOccurs="0"/>
                <xsd:element ref="ns3:Source_x0020_ID" minOccurs="0"/>
                <xsd:element ref="ns3:Source_x0020_ID_x003a_Source_x0020_Name" minOccurs="0"/>
                <xsd:element ref="ns3:Asset_x0020_ID" minOccurs="0"/>
                <xsd:element ref="ns3:Asset_x0020_ID_x003a_Facility_x0020_Name" minOccurs="0"/>
                <xsd:element ref="ns3:Asset_x0020_ID_x003a_Title_x0020__x0028_linked_x0020_to_x0020_item_x0029_" minOccurs="0"/>
                <xsd:element ref="ns3:Asset_x0020_ID_x003a_Asset" minOccurs="0"/>
                <xsd:element ref="ns3:Discipline_x0020_ID" minOccurs="0"/>
                <xsd:element ref="ns3:Discipline_x0020_ID_x003a_Discipline_x0020_Name" minOccurs="0"/>
                <xsd:element ref="ns3:Discipline_x0020_ID_x003a_Track_x0020__x0020_Name" minOccurs="0"/>
                <xsd:element ref="ns3:Discipline_x0020_ID_x003a_Track_x0020_ID" minOccurs="0"/>
                <xsd:element ref="ns3:Phase_x0020_ID" minOccurs="0"/>
                <xsd:element ref="ns3:Phase_x0020_ID_x003a_Title" minOccurs="0"/>
                <xsd:element ref="ns3:Phase_x0020_ID_x003a_Phase_x0020_Nam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a94601-1f50-49f7-83d9-522e169183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17" nillable="true" ma:displayName="Sign-off status" ma:internalName="Sign_x002d_off_x0020_status">
      <xsd:simpleType>
        <xsd:restriction base="dms:Text"/>
      </xsd:simpleType>
    </xsd:element>
    <xsd:element name="MediaServiceLocation" ma:index="47" nillable="true" ma:displayName="Location" ma:internalName="MediaServiceLocation" ma:readOnly="true">
      <xsd:simpleType>
        <xsd:restriction base="dms:Text"/>
      </xsd:simpleType>
    </xsd:element>
    <xsd:element name="MediaLengthInSeconds" ma:index="5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52" nillable="true" ma:taxonomy="true" ma:internalName="lcf76f155ced4ddcb4097134ff3c332f" ma:taxonomyFieldName="MediaServiceImageTags" ma:displayName="Image Tags" ma:readOnly="false" ma:fieldId="{5cf76f15-5ced-4ddc-b409-7134ff3c332f}" ma:taxonomyMulti="true" ma:sspId="3740ee3d-797d-40fd-ad66-634ccce4be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aac49c-9907-4e33-a422-e4c21204cf01" elementFormDefault="qualified">
    <xsd:import namespace="http://schemas.microsoft.com/office/2006/documentManagement/types"/>
    <xsd:import namespace="http://schemas.microsoft.com/office/infopath/2007/PartnerControls"/>
    <xsd:element name="Document_x0020_Date" ma:index="18" nillable="true" ma:displayName="Document Date" ma:description="Please Enter the Date of the Document" ma:format="DateOnly" ma:indexed="true" ma:internalName="Document_x0020_Date">
      <xsd:simpleType>
        <xsd:restriction base="dms:DateTime"/>
      </xsd:simpleType>
    </xsd:element>
    <xsd:element name="Type_x0020_ID" ma:index="19" nillable="true" ma:displayName="Type ID" ma:description="Select the Document Type from List&#10;(Request list Updates to PC Admin)" ma:indexed="true" ma:list="{8eee8b25-78f8-408c-8859-a3d24db85c11}" ma:internalName="Type_x0020_ID" ma:showField="Title" ma:web="cbaac49c-9907-4e33-a422-e4c21204cf01">
      <xsd:simpleType>
        <xsd:restriction base="dms:Lookup"/>
      </xsd:simpleType>
    </xsd:element>
    <xsd:element name="Type_x0020_ID_x003a_File_x0020_Type_x0020_Name" ma:index="20" nillable="true" ma:displayName="Type ID:File Type Name" ma:list="{8eee8b25-78f8-408c-8859-a3d24db85c11}" ma:internalName="Type_x0020_ID_x003A_File_x0020_Type_x0020_Name" ma:readOnly="true" ma:showField="File_x0020_Type_x0020_Name" ma:web="cbaac49c-9907-4e33-a422-e4c21204cf01">
      <xsd:simpleType>
        <xsd:restriction base="dms:Lookup"/>
      </xsd:simpleType>
    </xsd:element>
    <xsd:element name="Type_x0020_ID_x003a_File_x0020_Type_x0020_PCM_x0020_Name_x0020_Format" ma:index="21" nillable="true" ma:displayName="Type ID:File Type PCM Name Format" ma:list="{8eee8b25-78f8-408c-8859-a3d24db85c11}" ma:internalName="Type_x0020_ID_x003A_File_x0020_Type_x0020_PCM_x0020_Name_x0020_Format" ma:readOnly="true" ma:showField="File_x0020_Type_x0020_PCM_x0020_" ma:web="cbaac49c-9907-4e33-a422-e4c21204cf01">
      <xsd:simpleType>
        <xsd:restriction base="dms:Lookup"/>
      </xsd:simpleType>
    </xsd:element>
    <xsd:element name="Type_x0020_ID_x003a_File_x0020_Type_x0020_Friendly_x0020_Name_x0020_Format" ma:index="22" nillable="true" ma:displayName="Type ID:File Type Friendly Name Format" ma:list="{8eee8b25-78f8-408c-8859-a3d24db85c11}" ma:internalName="Type_x0020_ID_x003A_File_x0020_Type_x0020_Friendly_x0020_Name_x0020_Format" ma:readOnly="true" ma:showField="File_x0020_Type_x0020_Friendly_x" ma:web="cbaac49c-9907-4e33-a422-e4c21204cf01">
      <xsd:simpleType>
        <xsd:restriction base="dms:Lookup"/>
      </xsd:simpleType>
    </xsd:element>
    <xsd:element name="Contract_x0020_ID" ma:index="23" nillable="true" ma:displayName="Contract ID" ma:description="Enter the Contract ID&#10;(Refer to &quot;Rosetta&quot; Table to correlate with other than PMIS naming convention0" ma:list="{f763dd44-82cd-4e11-9c55-0899460e25c1}" ma:internalName="Contract_x0020_ID" ma:showField="Title" ma:web="cbaac49c-9907-4e33-a422-e4c21204cf01">
      <xsd:simpleType>
        <xsd:restriction base="dms:Lookup"/>
      </xsd:simpleType>
    </xsd:element>
    <xsd:element name="Contract_x0020_ID_x003a_PIN" ma:index="24" nillable="true" ma:displayName="Contract ID:PIN" ma:list="{f763dd44-82cd-4e11-9c55-0899460e25c1}" ma:internalName="Contract_x0020_ID_x003A_PIN" ma:readOnly="true" ma:showField="PIN" ma:web="cbaac49c-9907-4e33-a422-e4c21204cf01">
      <xsd:simpleType>
        <xsd:restriction base="dms:Lookup"/>
      </xsd:simpleType>
    </xsd:element>
    <xsd:element name="Contract_x0020_ID_x003a_DDC_x0020_REG_x0020_No" ma:index="25" nillable="true" ma:displayName="Contract ID:DDC REG No" ma:list="{f763dd44-82cd-4e11-9c55-0899460e25c1}" ma:internalName="Contract_x0020_ID_x003A_DDC_x0020_REG_x0020_No" ma:readOnly="true" ma:showField="DDC_x0020_REG_x0020_No" ma:web="cbaac49c-9907-4e33-a422-e4c21204cf01">
      <xsd:simpleType>
        <xsd:restriction base="dms:Lookup"/>
      </xsd:simpleType>
    </xsd:element>
    <xsd:element name="Contract_x0020_ID_x003a_PMIS_x0020_Contract_x0020_ID" ma:index="26" nillable="true" ma:displayName="Contract ID:PMIS Contract ID" ma:list="{f763dd44-82cd-4e11-9c55-0899460e25c1}" ma:internalName="Contract_x0020_ID_x003A_PMIS_x0020_Contract_x0020_ID" ma:readOnly="true" ma:showField="Friendly_x0020_Ctr_x002e__x0020_" ma:web="cbaac49c-9907-4e33-a422-e4c21204cf01">
      <xsd:simpleType>
        <xsd:restriction base="dms:Lookup"/>
      </xsd:simpleType>
    </xsd:element>
    <xsd:element name="Contract_x0020_ID_x003a_Procurement_x0020_Name" ma:index="27" nillable="true" ma:displayName="Contract ID:Procurement Name" ma:list="{f763dd44-82cd-4e11-9c55-0899460e25c1}" ma:internalName="Contract_x0020_ID_x003A_Procurement_x0020_Name" ma:readOnly="true" ma:showField="Procurement_x0020_Name" ma:web="cbaac49c-9907-4e33-a422-e4c21204cf01">
      <xsd:simpleType>
        <xsd:restriction base="dms:Lookup"/>
      </xsd:simpleType>
    </xsd:element>
    <xsd:element name="Contract_x0020_ID_x003a_FMS_x0020_ID_x0020__x0028_CAPIS_x0029_" ma:index="28" nillable="true" ma:displayName="Contract ID:FMS ID (CAPIS)" ma:list="{f763dd44-82cd-4e11-9c55-0899460e25c1}" ma:internalName="Contract_x0020_ID_x003A_FMS_x0020_ID_x0020__x0028_CAPIS_x0029_" ma:readOnly="true" ma:showField="FMS_x0020_ID_x0020__x0028_CAPIS_" ma:web="cbaac49c-9907-4e33-a422-e4c21204cf01">
      <xsd:simpleType>
        <xsd:restriction base="dms:Lookup"/>
      </xsd:simpleType>
    </xsd:element>
    <xsd:element name="Contract_x0020_ID_x003a_Facility_x0020_ID" ma:index="29" nillable="true" ma:displayName="Contract ID:Facility ID" ma:list="{f763dd44-82cd-4e11-9c55-0899460e25c1}" ma:internalName="Contract_x0020_ID_x003A_Facility_x0020_ID" ma:readOnly="true" ma:showField="Facility_x0020_ID" ma:web="cbaac49c-9907-4e33-a422-e4c21204cf01">
      <xsd:simpleType>
        <xsd:restriction base="dms:Lookup"/>
      </xsd:simpleType>
    </xsd:element>
    <xsd:element name="Contract_x0020_ID_x003a_Schedule_x0020_ID_x0020__x0028_PMS_x0029_" ma:index="30" nillable="true" ma:displayName="Contract ID:Schedule ID (PMS)" ma:list="{f763dd44-82cd-4e11-9c55-0899460e25c1}" ma:internalName="Contract_x0020_ID_x003A_Schedule_x0020_ID_x0020__x0028_PMS_x0029_" ma:readOnly="true" ma:showField="Schedule_x0020_ID_x0020__x0028_P" ma:web="cbaac49c-9907-4e33-a422-e4c21204cf01">
      <xsd:simpleType>
        <xsd:restriction base="dms:Lookup"/>
      </xsd:simpleType>
    </xsd:element>
    <xsd:element name="Contract_x0020_ID_x003a_Estimate_x0020_ID" ma:index="31" nillable="true" ma:displayName="Contract ID:Estimate ID" ma:list="{f763dd44-82cd-4e11-9c55-0899460e25c1}" ma:internalName="Contract_x0020_ID_x003A_Estimate_x0020_ID" ma:readOnly="true" ma:showField="Estimate_x0020_ID" ma:web="cbaac49c-9907-4e33-a422-e4c21204cf01">
      <xsd:simpleType>
        <xsd:restriction base="dms:Lookup"/>
      </xsd:simpleType>
    </xsd:element>
    <xsd:element name="Contract_x0020_ID_x003a_Procurement_x0020_ID" ma:index="32" nillable="true" ma:displayName="Contract ID:Procurement ID" ma:list="{f763dd44-82cd-4e11-9c55-0899460e25c1}" ma:internalName="Contract_x0020_ID_x003A_Procurement_x0020_ID" ma:readOnly="true" ma:showField="Procurement_x0020_ID" ma:web="cbaac49c-9907-4e33-a422-e4c21204cf01">
      <xsd:simpleType>
        <xsd:restriction base="dms:Lookup"/>
      </xsd:simpleType>
    </xsd:element>
    <xsd:element name="Contract_x0020_ID_x003a_Asset_x0020_ID" ma:index="33" nillable="true" ma:displayName="Contract ID:Asset ID" ma:list="{f763dd44-82cd-4e11-9c55-0899460e25c1}" ma:internalName="Contract_x0020_ID_x003A_Asset_x0020_ID" ma:readOnly="true" ma:showField="Asset_x0020_ID" ma:web="cbaac49c-9907-4e33-a422-e4c21204cf01">
      <xsd:simpleType>
        <xsd:restriction base="dms:Lookup"/>
      </xsd:simpleType>
    </xsd:element>
    <xsd:element name="Source_x0020_ID" ma:index="34" nillable="true" ma:displayName="Source ID" ma:description="Document Source (not track or discipline)&#10;Usually a Company or Organization - Pick menu&#10;(See PC Admin for Standards)" ma:list="{fcef8aaf-225c-4ea9-b146-580deeb0dbcf}" ma:internalName="Source_x0020_ID" ma:showField="Title" ma:web="cbaac49c-9907-4e33-a422-e4c21204cf01">
      <xsd:simpleType>
        <xsd:restriction base="dms:Lookup"/>
      </xsd:simpleType>
    </xsd:element>
    <xsd:element name="Source_x0020_ID_x003a_Source_x0020_Name" ma:index="35" nillable="true" ma:displayName="Source ID:Source Name" ma:list="{fcef8aaf-225c-4ea9-b146-580deeb0dbcf}" ma:internalName="Source_x0020_ID_x003A_Source_x0020_Name" ma:readOnly="true" ma:showField="Source_x0020_Name" ma:web="cbaac49c-9907-4e33-a422-e4c21204cf01">
      <xsd:simpleType>
        <xsd:restriction base="dms:Lookup"/>
      </xsd:simpleType>
    </xsd:element>
    <xsd:element name="Asset_x0020_ID" ma:index="36" nillable="true" ma:displayName="Asset ID" ma:description="PROVISIONAL TAG:&#10;Enter ASSET ID if Contract ID is Unknown&#10;Enter ASSET ID for PW-ALL (P-01) &#10;ASSET ID is normally linked to the Contract&#10;&#10;-Allows differentiation and Search within multi-site contracts/documents if required." ma:list="{0d60a5f6-cdba-4eed-87a6-a81738fef236}" ma:internalName="Asset_x0020_ID" ma:showField="Asset" ma:web="cbaac49c-9907-4e33-a422-e4c21204cf01">
      <xsd:simpleType>
        <xsd:restriction base="dms:Lookup"/>
      </xsd:simpleType>
    </xsd:element>
    <xsd:element name="Asset_x0020_ID_x003a_Facility_x0020_Name" ma:index="37" nillable="true" ma:displayName="Asset ID:Facility Name" ma:list="{0d60a5f6-cdba-4eed-87a6-a81738fef236}" ma:internalName="Asset_x0020_ID_x003A_Facility_x0020_Name" ma:readOnly="true" ma:showField="Facility_x0020_Name" ma:web="cbaac49c-9907-4e33-a422-e4c21204cf01">
      <xsd:simpleType>
        <xsd:restriction base="dms:Lookup"/>
      </xsd:simpleType>
    </xsd:element>
    <xsd:element name="Asset_x0020_ID_x003a_Title_x0020__x0028_linked_x0020_to_x0020_item_x0029_" ma:index="38" nillable="true" ma:displayName="Asset ID:Title (linked to item)" ma:list="{0d60a5f6-cdba-4eed-87a6-a81738fef236}" ma:internalName="Asset_x0020_ID_x003A_Title_x0020__x0028_linked_x0020_to_x0020_item_x0029_" ma:readOnly="true" ma:showField="LinkTitleNoMenu" ma:web="cbaac49c-9907-4e33-a422-e4c21204cf01">
      <xsd:simpleType>
        <xsd:restriction base="dms:Lookup"/>
      </xsd:simpleType>
    </xsd:element>
    <xsd:element name="Asset_x0020_ID_x003a_Asset" ma:index="39" nillable="true" ma:displayName="Asset ID:Asset" ma:list="{0d60a5f6-cdba-4eed-87a6-a81738fef236}" ma:internalName="Asset_x0020_ID_x003A_Asset" ma:readOnly="true" ma:showField="Asset" ma:web="cbaac49c-9907-4e33-a422-e4c21204cf01">
      <xsd:simpleType>
        <xsd:restriction base="dms:Lookup"/>
      </xsd:simpleType>
    </xsd:element>
    <xsd:element name="Discipline_x0020_ID" ma:index="40" nillable="true" ma:displayName="Discipline ID" ma:description="Enter The Discipline ID&#10;FYI (Discipline auto-links to TRACK)" ma:list="{059e85df-36b5-4e9e-ada7-a85249bbe810}" ma:internalName="Discipline_x0020_ID" ma:showField="Title" ma:web="cbaac49c-9907-4e33-a422-e4c21204cf01">
      <xsd:simpleType>
        <xsd:restriction base="dms:Lookup"/>
      </xsd:simpleType>
    </xsd:element>
    <xsd:element name="Discipline_x0020_ID_x003a_Discipline_x0020_Name" ma:index="41" nillable="true" ma:displayName="Discipline ID:Discipline Name" ma:list="{059e85df-36b5-4e9e-ada7-a85249bbe810}" ma:internalName="Discipline_x0020_ID_x003A_Discipline_x0020_Name" ma:readOnly="true" ma:showField="Discipline_x0020_Name" ma:web="cbaac49c-9907-4e33-a422-e4c21204cf01">
      <xsd:simpleType>
        <xsd:restriction base="dms:Lookup"/>
      </xsd:simpleType>
    </xsd:element>
    <xsd:element name="Discipline_x0020_ID_x003a_Track_x0020__x0020_Name" ma:index="42" nillable="true" ma:displayName="Discipline ID:Track  Name" ma:list="{059e85df-36b5-4e9e-ada7-a85249bbe810}" ma:internalName="Discipline_x0020_ID_x003A_Track_x0020__x0020_Name" ma:readOnly="true" ma:showField="Discipline_x0020_Track_x0020__x0" ma:web="cbaac49c-9907-4e33-a422-e4c21204cf01">
      <xsd:simpleType>
        <xsd:restriction base="dms:Lookup"/>
      </xsd:simpleType>
    </xsd:element>
    <xsd:element name="Discipline_x0020_ID_x003a_Track_x0020_ID" ma:index="43" nillable="true" ma:displayName="Discipline ID:Track ID" ma:list="{059e85df-36b5-4e9e-ada7-a85249bbe810}" ma:internalName="Discipline_x0020_ID_x003A_Track_x0020_ID" ma:readOnly="true" ma:showField="Discipline_x0020_Track_x0020_ID" ma:web="cbaac49c-9907-4e33-a422-e4c21204cf01">
      <xsd:simpleType>
        <xsd:restriction base="dms:Lookup"/>
      </xsd:simpleType>
    </xsd:element>
    <xsd:element name="Phase_x0020_ID" ma:index="44" nillable="true" ma:displayName="Phase ID" ma:description="PROVISIONAL TAG:&#10;Enter Phase ID if Contract ID is unknown&#10;Enter Phase ID for PW-ALL (P-01) &#10;-Allows differentiation and Search for multi site contracts/documents if required." ma:list="{a1ac3481-601b-44a3-b7b8-9cb692239349}" ma:internalName="Phase_x0020_ID" ma:showField="Title" ma:web="cbaac49c-9907-4e33-a422-e4c21204cf01">
      <xsd:simpleType>
        <xsd:restriction base="dms:Lookup"/>
      </xsd:simpleType>
    </xsd:element>
    <xsd:element name="Phase_x0020_ID_x003a_Title" ma:index="45" nillable="true" ma:displayName="Phase ID:Title" ma:list="{a1ac3481-601b-44a3-b7b8-9cb692239349}" ma:internalName="Phase_x0020_ID_x003A_Title" ma:readOnly="true" ma:showField="Title" ma:web="cbaac49c-9907-4e33-a422-e4c21204cf01">
      <xsd:simpleType>
        <xsd:restriction base="dms:Lookup"/>
      </xsd:simpleType>
    </xsd:element>
    <xsd:element name="Phase_x0020_ID_x003a_Phase_x0020_Name" ma:index="46" nillable="true" ma:displayName="Phase ID:Phase Name" ma:list="{a1ac3481-601b-44a3-b7b8-9cb692239349}" ma:internalName="Phase_x0020_ID_x003A_Phase_x0020_Name" ma:readOnly="true" ma:showField="Phase_x0020_Name" ma:web="cbaac49c-9907-4e33-a422-e4c21204cf01">
      <xsd:simpleType>
        <xsd:restriction base="dms:Lookup"/>
      </xsd:simpleType>
    </xsd:element>
    <xsd:element name="SharedWithUsers" ma:index="4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4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53" nillable="true" ma:displayName="Taxonomy Catch All Column" ma:hidden="true" ma:list="{8086c208-ac30-4994-b4cc-0a2a9659dd4f}" ma:internalName="TaxCatchAll" ma:showField="CatchAllData" ma:web="cbaac49c-9907-4e33-a422-e4c21204cf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sset_x0020_ID xmlns="cbaac49c-9907-4e33-a422-e4c21204cf01" xsi:nil="true"/>
    <Source_x0020_ID xmlns="cbaac49c-9907-4e33-a422-e4c21204cf01" xsi:nil="true"/>
    <TaxCatchAll xmlns="cbaac49c-9907-4e33-a422-e4c21204cf01" xsi:nil="true"/>
    <Phase_x0020_ID xmlns="cbaac49c-9907-4e33-a422-e4c21204cf01" xsi:nil="true"/>
    <_Flow_SignoffStatus xmlns="23a94601-1f50-49f7-83d9-522e1691834c" xsi:nil="true"/>
    <Type_x0020_ID xmlns="cbaac49c-9907-4e33-a422-e4c21204cf01" xsi:nil="true"/>
    <lcf76f155ced4ddcb4097134ff3c332f xmlns="23a94601-1f50-49f7-83d9-522e1691834c">
      <Terms xmlns="http://schemas.microsoft.com/office/infopath/2007/PartnerControls"/>
    </lcf76f155ced4ddcb4097134ff3c332f>
    <Contract_x0020_ID xmlns="cbaac49c-9907-4e33-a422-e4c21204cf01" xsi:nil="true"/>
    <Document_x0020_Date xmlns="cbaac49c-9907-4e33-a422-e4c21204cf01" xsi:nil="true"/>
    <Discipline_x0020_ID xmlns="cbaac49c-9907-4e33-a422-e4c21204cf0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C1DCF0F-D683-41DA-99D4-CDC127526707}">
  <ds:schemaRefs>
    <ds:schemaRef ds:uri="23a94601-1f50-49f7-83d9-522e1691834c"/>
    <ds:schemaRef ds:uri="cbaac49c-9907-4e33-a422-e4c21204cf0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BFBBBC9-0EBE-448C-A93C-10985A10713D}">
  <ds:schemaRefs>
    <ds:schemaRef ds:uri="23a94601-1f50-49f7-83d9-522e1691834c"/>
    <ds:schemaRef ds:uri="cbaac49c-9907-4e33-a422-e4c21204cf01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8794B60-C71F-4D25-B10D-B88C04C25A7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14</Slides>
  <Notes>10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Office Theme</vt:lpstr>
      <vt:lpstr>PowerPoint Presentation</vt:lpstr>
      <vt:lpstr>PowerPoint Presentation</vt:lpstr>
      <vt:lpstr>PowerPoint Presentation</vt:lpstr>
      <vt:lpstr>Project Schedule Milestones</vt:lpstr>
      <vt:lpstr>Overview of Dismantle Activities &amp; Progress</vt:lpstr>
      <vt:lpstr>PowerPoint Presentation</vt:lpstr>
      <vt:lpstr>Active Advisory Notice</vt:lpstr>
      <vt:lpstr>PowerPoint Presentation</vt:lpstr>
      <vt:lpstr>PowerPoint Presentation</vt:lpstr>
      <vt:lpstr>PowerPoint Presentation</vt:lpstr>
      <vt:lpstr>PowerPoint Presentation</vt:lpstr>
      <vt:lpstr>Community Resources During Construction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Lucien Allen</dc:creator>
  <cp:revision>1</cp:revision>
  <dcterms:created xsi:type="dcterms:W3CDTF">2023-01-19T18:00:58Z</dcterms:created>
  <dcterms:modified xsi:type="dcterms:W3CDTF">2023-01-23T17:52:38Z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0x01010029489B84A9FDB64283E185C8920FF67E</vt:lpwstr>
  </property>
  <property fmtid="{D5CDD505-2E9C-101B-9397-08002B2CF9AE}" pid="3" name="MediaServiceImageTags">
    <vt:lpwstr/>
  </property>
</Properties>
</file>